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85" r:id="rId2"/>
    <p:sldId id="293" r:id="rId3"/>
    <p:sldId id="276" r:id="rId4"/>
    <p:sldId id="278" r:id="rId5"/>
    <p:sldId id="284" r:id="rId6"/>
    <p:sldId id="279" r:id="rId7"/>
    <p:sldId id="286" r:id="rId8"/>
    <p:sldId id="280" r:id="rId9"/>
    <p:sldId id="277" r:id="rId10"/>
    <p:sldId id="281" r:id="rId11"/>
    <p:sldId id="282" r:id="rId12"/>
    <p:sldId id="283" r:id="rId13"/>
    <p:sldId id="288" r:id="rId14"/>
    <p:sldId id="289" r:id="rId15"/>
    <p:sldId id="290" r:id="rId16"/>
    <p:sldId id="257" r:id="rId17"/>
    <p:sldId id="291" r:id="rId18"/>
    <p:sldId id="269" r:id="rId19"/>
    <p:sldId id="270" r:id="rId20"/>
    <p:sldId id="292"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6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5" autoAdjust="0"/>
    <p:restoredTop sz="88050" autoAdjust="0"/>
  </p:normalViewPr>
  <p:slideViewPr>
    <p:cSldViewPr snapToGrid="0">
      <p:cViewPr varScale="1">
        <p:scale>
          <a:sx n="72" d="100"/>
          <a:sy n="72" d="100"/>
        </p:scale>
        <p:origin x="110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5166E-53BF-4BF9-B0BB-FE19DC98912C}" type="datetimeFigureOut">
              <a:rPr lang="en-IN" smtClean="0"/>
              <a:t>31-03-2025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2D951-2789-452B-9F4C-25C03A1AF724}" type="slidenum">
              <a:rPr lang="en-IN" smtClean="0"/>
              <a:t>‹#›</a:t>
            </a:fld>
            <a:endParaRPr lang="en-IN"/>
          </a:p>
        </p:txBody>
      </p:sp>
    </p:spTree>
    <p:extLst>
      <p:ext uri="{BB962C8B-B14F-4D97-AF65-F5344CB8AC3E}">
        <p14:creationId xmlns:p14="http://schemas.microsoft.com/office/powerpoint/2010/main" val="2738201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82D951-2789-452B-9F4C-25C03A1AF724}" type="slidenum">
              <a:rPr lang="en-IN" smtClean="0"/>
              <a:t>1</a:t>
            </a:fld>
            <a:endParaRPr lang="en-IN"/>
          </a:p>
        </p:txBody>
      </p:sp>
    </p:spTree>
    <p:extLst>
      <p:ext uri="{BB962C8B-B14F-4D97-AF65-F5344CB8AC3E}">
        <p14:creationId xmlns:p14="http://schemas.microsoft.com/office/powerpoint/2010/main" val="97928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C348-16BA-9CBB-B450-76F39504A5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D3D43E-13C3-A96B-20A5-3453C1E5C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C40975-B04B-D43F-9A1E-7182193272C8}"/>
              </a:ext>
            </a:extLst>
          </p:cNvPr>
          <p:cNvSpPr>
            <a:spLocks noGrp="1"/>
          </p:cNvSpPr>
          <p:nvPr>
            <p:ph type="dt" sz="half" idx="10"/>
          </p:nvPr>
        </p:nvSpPr>
        <p:spPr/>
        <p:txBody>
          <a:bodyPr/>
          <a:lstStyle/>
          <a:p>
            <a:fld id="{D439891E-CC5A-4A99-817D-B3A7058607EE}" type="datetime1">
              <a:rPr lang="en-IN" smtClean="0"/>
              <a:t>31-03-2025</a:t>
            </a:fld>
            <a:endParaRPr lang="en-IN"/>
          </a:p>
        </p:txBody>
      </p:sp>
      <p:sp>
        <p:nvSpPr>
          <p:cNvPr id="5" name="Footer Placeholder 4">
            <a:extLst>
              <a:ext uri="{FF2B5EF4-FFF2-40B4-BE49-F238E27FC236}">
                <a16:creationId xmlns:a16="http://schemas.microsoft.com/office/drawing/2014/main" id="{46885330-078C-7A21-6E2A-6D79CF44B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DE292A-A4F4-EF7E-4623-1517CA210914}"/>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3937994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6CB4-F405-08C3-FADF-BDD3A09B01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030EE6-F102-B8D6-3749-6A6EE3C035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C38B6D-3DC7-16BC-64FD-68F19EEA5D50}"/>
              </a:ext>
            </a:extLst>
          </p:cNvPr>
          <p:cNvSpPr>
            <a:spLocks noGrp="1"/>
          </p:cNvSpPr>
          <p:nvPr>
            <p:ph type="dt" sz="half" idx="10"/>
          </p:nvPr>
        </p:nvSpPr>
        <p:spPr/>
        <p:txBody>
          <a:bodyPr/>
          <a:lstStyle/>
          <a:p>
            <a:fld id="{86D38793-577B-41F4-90BD-5BDE2DC4D242}" type="datetime1">
              <a:rPr lang="en-IN" smtClean="0"/>
              <a:t>31-03-2025</a:t>
            </a:fld>
            <a:endParaRPr lang="en-IN"/>
          </a:p>
        </p:txBody>
      </p:sp>
      <p:sp>
        <p:nvSpPr>
          <p:cNvPr id="5" name="Footer Placeholder 4">
            <a:extLst>
              <a:ext uri="{FF2B5EF4-FFF2-40B4-BE49-F238E27FC236}">
                <a16:creationId xmlns:a16="http://schemas.microsoft.com/office/drawing/2014/main" id="{72005495-830B-FB3D-C121-D9609BAB85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3A4BB5-DFFB-957A-AB8D-43ED0EE82BF4}"/>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535696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06A7B-6945-9C97-8A46-709179F56C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189C9D-EA14-20A6-C4FA-639196B2BF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BEBAF-41C7-2EF2-4E72-593BA4DB0606}"/>
              </a:ext>
            </a:extLst>
          </p:cNvPr>
          <p:cNvSpPr>
            <a:spLocks noGrp="1"/>
          </p:cNvSpPr>
          <p:nvPr>
            <p:ph type="dt" sz="half" idx="10"/>
          </p:nvPr>
        </p:nvSpPr>
        <p:spPr/>
        <p:txBody>
          <a:bodyPr/>
          <a:lstStyle/>
          <a:p>
            <a:fld id="{264B6F46-8A38-4C49-B5EF-4199F2AB1B0B}" type="datetime1">
              <a:rPr lang="en-IN" smtClean="0"/>
              <a:t>31-03-2025</a:t>
            </a:fld>
            <a:endParaRPr lang="en-IN"/>
          </a:p>
        </p:txBody>
      </p:sp>
      <p:sp>
        <p:nvSpPr>
          <p:cNvPr id="5" name="Footer Placeholder 4">
            <a:extLst>
              <a:ext uri="{FF2B5EF4-FFF2-40B4-BE49-F238E27FC236}">
                <a16:creationId xmlns:a16="http://schemas.microsoft.com/office/drawing/2014/main" id="{946D0318-10E6-2E7E-1728-7223E1FEC8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98010-959A-CCF4-1065-C9242AABC47B}"/>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392006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2A3E-B27D-269B-A101-F97E7E0454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AAFA6-AAC6-93BD-8DC8-B6AD8439FF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7BF939-AFDA-D62F-07C5-4E82BB89F1ED}"/>
              </a:ext>
            </a:extLst>
          </p:cNvPr>
          <p:cNvSpPr>
            <a:spLocks noGrp="1"/>
          </p:cNvSpPr>
          <p:nvPr>
            <p:ph type="dt" sz="half" idx="10"/>
          </p:nvPr>
        </p:nvSpPr>
        <p:spPr/>
        <p:txBody>
          <a:bodyPr/>
          <a:lstStyle/>
          <a:p>
            <a:fld id="{9318DAC8-8F9A-4E35-A791-0FD2BC469D89}" type="datetime1">
              <a:rPr lang="en-IN" smtClean="0"/>
              <a:t>31-03-2025</a:t>
            </a:fld>
            <a:endParaRPr lang="en-IN"/>
          </a:p>
        </p:txBody>
      </p:sp>
      <p:sp>
        <p:nvSpPr>
          <p:cNvPr id="5" name="Footer Placeholder 4">
            <a:extLst>
              <a:ext uri="{FF2B5EF4-FFF2-40B4-BE49-F238E27FC236}">
                <a16:creationId xmlns:a16="http://schemas.microsoft.com/office/drawing/2014/main" id="{C69BDDBA-6114-B6C0-0B27-7154469A50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A567E6-6316-7C3A-DCEE-CAA3F263241A}"/>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98659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A118-5B5B-6787-9FAA-72D6D7A8B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51D7AC-C14B-980E-49D1-A68E1F3F91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4191D1-7FBF-1632-DC68-DE9C8FA684FF}"/>
              </a:ext>
            </a:extLst>
          </p:cNvPr>
          <p:cNvSpPr>
            <a:spLocks noGrp="1"/>
          </p:cNvSpPr>
          <p:nvPr>
            <p:ph type="dt" sz="half" idx="10"/>
          </p:nvPr>
        </p:nvSpPr>
        <p:spPr/>
        <p:txBody>
          <a:bodyPr/>
          <a:lstStyle/>
          <a:p>
            <a:fld id="{328D5F78-849C-4D3F-8540-3F40BBEE37BF}" type="datetime1">
              <a:rPr lang="en-IN" smtClean="0"/>
              <a:t>31-03-2025</a:t>
            </a:fld>
            <a:endParaRPr lang="en-IN"/>
          </a:p>
        </p:txBody>
      </p:sp>
      <p:sp>
        <p:nvSpPr>
          <p:cNvPr id="5" name="Footer Placeholder 4">
            <a:extLst>
              <a:ext uri="{FF2B5EF4-FFF2-40B4-BE49-F238E27FC236}">
                <a16:creationId xmlns:a16="http://schemas.microsoft.com/office/drawing/2014/main" id="{78FCA479-59A6-8B25-6FCE-BAE8F020AF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BB183-48D8-2784-9EC0-D848861DA083}"/>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3987873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8C6-1FD6-93F6-6EBE-6595B0A83D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C2DCED-E741-66A8-38F0-A63E07AEB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0A3A90-B7B1-546D-9E36-33D9ED9F11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91B5EF-3785-1CDF-3404-5E1A0E3159EC}"/>
              </a:ext>
            </a:extLst>
          </p:cNvPr>
          <p:cNvSpPr>
            <a:spLocks noGrp="1"/>
          </p:cNvSpPr>
          <p:nvPr>
            <p:ph type="dt" sz="half" idx="10"/>
          </p:nvPr>
        </p:nvSpPr>
        <p:spPr/>
        <p:txBody>
          <a:bodyPr/>
          <a:lstStyle/>
          <a:p>
            <a:fld id="{33202D11-49B4-4400-BF1C-92B32A276EE3}" type="datetime1">
              <a:rPr lang="en-IN" smtClean="0"/>
              <a:t>31-03-2025</a:t>
            </a:fld>
            <a:endParaRPr lang="en-IN"/>
          </a:p>
        </p:txBody>
      </p:sp>
      <p:sp>
        <p:nvSpPr>
          <p:cNvPr id="6" name="Footer Placeholder 5">
            <a:extLst>
              <a:ext uri="{FF2B5EF4-FFF2-40B4-BE49-F238E27FC236}">
                <a16:creationId xmlns:a16="http://schemas.microsoft.com/office/drawing/2014/main" id="{97D4F45C-F897-622B-45B0-8600F09A20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51D473-D3AB-62D7-3B35-0B1135F281AA}"/>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15113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940AB-4573-D084-6905-A9D84081E4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EE5054-A9E0-D580-6D04-B433C42D9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6C8B01-91D5-808E-C937-1F12F0412E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56FDD5-1BB3-2CCD-B4FB-FE8F633AB0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B46170-9291-A6ED-5A1F-0F0A93D44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4EF726-2689-3C9B-17FD-C7D791068A9E}"/>
              </a:ext>
            </a:extLst>
          </p:cNvPr>
          <p:cNvSpPr>
            <a:spLocks noGrp="1"/>
          </p:cNvSpPr>
          <p:nvPr>
            <p:ph type="dt" sz="half" idx="10"/>
          </p:nvPr>
        </p:nvSpPr>
        <p:spPr/>
        <p:txBody>
          <a:bodyPr/>
          <a:lstStyle/>
          <a:p>
            <a:fld id="{C7DF2D53-A2F6-4D26-BA33-F5ECA580FCC9}" type="datetime1">
              <a:rPr lang="en-IN" smtClean="0"/>
              <a:t>31-03-2025</a:t>
            </a:fld>
            <a:endParaRPr lang="en-IN"/>
          </a:p>
        </p:txBody>
      </p:sp>
      <p:sp>
        <p:nvSpPr>
          <p:cNvPr id="8" name="Footer Placeholder 7">
            <a:extLst>
              <a:ext uri="{FF2B5EF4-FFF2-40B4-BE49-F238E27FC236}">
                <a16:creationId xmlns:a16="http://schemas.microsoft.com/office/drawing/2014/main" id="{8EF89A7D-AB42-4BBD-DB9D-83AFF18332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F74359-BB88-A523-DB04-D7D6EBD924AA}"/>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349831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BD56-C9DE-7C8F-BFE7-457C46CA8C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D6AB7E-A58B-9E8C-2AD5-38429EEED5B7}"/>
              </a:ext>
            </a:extLst>
          </p:cNvPr>
          <p:cNvSpPr>
            <a:spLocks noGrp="1"/>
          </p:cNvSpPr>
          <p:nvPr>
            <p:ph type="dt" sz="half" idx="10"/>
          </p:nvPr>
        </p:nvSpPr>
        <p:spPr/>
        <p:txBody>
          <a:bodyPr/>
          <a:lstStyle/>
          <a:p>
            <a:fld id="{45D4346B-F29A-4B55-A2F3-BB59BE739339}" type="datetime1">
              <a:rPr lang="en-IN" smtClean="0"/>
              <a:t>31-03-2025</a:t>
            </a:fld>
            <a:endParaRPr lang="en-IN"/>
          </a:p>
        </p:txBody>
      </p:sp>
      <p:sp>
        <p:nvSpPr>
          <p:cNvPr id="4" name="Footer Placeholder 3">
            <a:extLst>
              <a:ext uri="{FF2B5EF4-FFF2-40B4-BE49-F238E27FC236}">
                <a16:creationId xmlns:a16="http://schemas.microsoft.com/office/drawing/2014/main" id="{340A5D7B-65F6-4249-A868-0C32BC885B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0C3A4A-8E64-725E-B0C8-2100235D4B2F}"/>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40795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F0CFF-16F1-90ED-75F6-3A9B0530B185}"/>
              </a:ext>
            </a:extLst>
          </p:cNvPr>
          <p:cNvSpPr>
            <a:spLocks noGrp="1"/>
          </p:cNvSpPr>
          <p:nvPr>
            <p:ph type="dt" sz="half" idx="10"/>
          </p:nvPr>
        </p:nvSpPr>
        <p:spPr/>
        <p:txBody>
          <a:bodyPr/>
          <a:lstStyle/>
          <a:p>
            <a:fld id="{73A855B7-D497-4B31-952F-4FEEA8966BE8}" type="datetime1">
              <a:rPr lang="en-IN" smtClean="0"/>
              <a:t>31-03-2025</a:t>
            </a:fld>
            <a:endParaRPr lang="en-IN"/>
          </a:p>
        </p:txBody>
      </p:sp>
      <p:sp>
        <p:nvSpPr>
          <p:cNvPr id="3" name="Footer Placeholder 2">
            <a:extLst>
              <a:ext uri="{FF2B5EF4-FFF2-40B4-BE49-F238E27FC236}">
                <a16:creationId xmlns:a16="http://schemas.microsoft.com/office/drawing/2014/main" id="{DC731643-0672-3687-B925-E9F91E14C7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91769E-3C14-D652-03B1-2B31AE2603DF}"/>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389076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25783-9AA8-4B4C-0F7A-8E756F6FB0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E1B6E3-262C-D610-A8EF-89E0952E3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41720B-A544-92ED-2446-B6F34E50D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BC6944-DEF1-B022-CB66-BF1A59EC308E}"/>
              </a:ext>
            </a:extLst>
          </p:cNvPr>
          <p:cNvSpPr>
            <a:spLocks noGrp="1"/>
          </p:cNvSpPr>
          <p:nvPr>
            <p:ph type="dt" sz="half" idx="10"/>
          </p:nvPr>
        </p:nvSpPr>
        <p:spPr/>
        <p:txBody>
          <a:bodyPr/>
          <a:lstStyle/>
          <a:p>
            <a:fld id="{E87244F9-C9A0-4771-B63C-FD66FCF70FC0}" type="datetime1">
              <a:rPr lang="en-IN" smtClean="0"/>
              <a:t>31-03-2025</a:t>
            </a:fld>
            <a:endParaRPr lang="en-IN"/>
          </a:p>
        </p:txBody>
      </p:sp>
      <p:sp>
        <p:nvSpPr>
          <p:cNvPr id="6" name="Footer Placeholder 5">
            <a:extLst>
              <a:ext uri="{FF2B5EF4-FFF2-40B4-BE49-F238E27FC236}">
                <a16:creationId xmlns:a16="http://schemas.microsoft.com/office/drawing/2014/main" id="{A5EB627D-95C2-B4BB-F996-CDE4A18973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4B20A5-2291-5A64-A7DC-7E699A992ABE}"/>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4200303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43B8-58F0-5432-2429-ECBCE7F232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A9CEB5-BF7E-7BB8-863B-EB2DC111D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A3860A-1718-3A3A-20B3-80FACDBD1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4A02A4-FB1B-1BE2-3357-5A09B11A9FF7}"/>
              </a:ext>
            </a:extLst>
          </p:cNvPr>
          <p:cNvSpPr>
            <a:spLocks noGrp="1"/>
          </p:cNvSpPr>
          <p:nvPr>
            <p:ph type="dt" sz="half" idx="10"/>
          </p:nvPr>
        </p:nvSpPr>
        <p:spPr/>
        <p:txBody>
          <a:bodyPr/>
          <a:lstStyle/>
          <a:p>
            <a:fld id="{1D13E3A8-7755-41E8-BBA0-3F7B7BE5B519}" type="datetime1">
              <a:rPr lang="en-IN" smtClean="0"/>
              <a:t>31-03-2025</a:t>
            </a:fld>
            <a:endParaRPr lang="en-IN"/>
          </a:p>
        </p:txBody>
      </p:sp>
      <p:sp>
        <p:nvSpPr>
          <p:cNvPr id="6" name="Footer Placeholder 5">
            <a:extLst>
              <a:ext uri="{FF2B5EF4-FFF2-40B4-BE49-F238E27FC236}">
                <a16:creationId xmlns:a16="http://schemas.microsoft.com/office/drawing/2014/main" id="{A19953A9-8AB5-8021-D57B-906895E710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67DB39-C8EB-981D-7FD3-9AFE2230263C}"/>
              </a:ext>
            </a:extLst>
          </p:cNvPr>
          <p:cNvSpPr>
            <a:spLocks noGrp="1"/>
          </p:cNvSpPr>
          <p:nvPr>
            <p:ph type="sldNum" sz="quarter" idx="12"/>
          </p:nvPr>
        </p:nvSpPr>
        <p:spPr/>
        <p:txBody>
          <a:bodyPr/>
          <a:lstStyle/>
          <a:p>
            <a:fld id="{9CE5A382-B6E8-401E-9E50-45909B57748B}" type="slidenum">
              <a:rPr lang="en-IN" smtClean="0"/>
              <a:t>‹#›</a:t>
            </a:fld>
            <a:endParaRPr lang="en-IN"/>
          </a:p>
        </p:txBody>
      </p:sp>
    </p:spTree>
    <p:extLst>
      <p:ext uri="{BB962C8B-B14F-4D97-AF65-F5344CB8AC3E}">
        <p14:creationId xmlns:p14="http://schemas.microsoft.com/office/powerpoint/2010/main" val="55176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51DC26-4228-BAA9-C49D-A19A49302B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AF8F32-A738-C13F-6883-717FE4010A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74CD4-808C-4719-4F10-EBDDECEB1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8E690F-2450-4520-AA45-3749B2504564}" type="datetime1">
              <a:rPr lang="en-IN" smtClean="0"/>
              <a:t>31-03-2025</a:t>
            </a:fld>
            <a:endParaRPr lang="en-IN"/>
          </a:p>
        </p:txBody>
      </p:sp>
      <p:sp>
        <p:nvSpPr>
          <p:cNvPr id="5" name="Footer Placeholder 4">
            <a:extLst>
              <a:ext uri="{FF2B5EF4-FFF2-40B4-BE49-F238E27FC236}">
                <a16:creationId xmlns:a16="http://schemas.microsoft.com/office/drawing/2014/main" id="{55800C15-36AE-049D-D389-A6B7FFAD2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46B09CC-9FD7-B785-9F26-E8BB05C23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E5A382-B6E8-401E-9E50-45909B57748B}" type="slidenum">
              <a:rPr lang="en-IN" smtClean="0"/>
              <a:t>‹#›</a:t>
            </a:fld>
            <a:endParaRPr lang="en-IN"/>
          </a:p>
        </p:txBody>
      </p:sp>
    </p:spTree>
    <p:extLst>
      <p:ext uri="{BB962C8B-B14F-4D97-AF65-F5344CB8AC3E}">
        <p14:creationId xmlns:p14="http://schemas.microsoft.com/office/powerpoint/2010/main" val="89506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s://drive.google.com/file/d/1QFqbxNFEktq-DHN1W8twghBEMVi-n1ty/view?t=2" TargetMode="External"/><Relationship Id="rId3" Type="http://schemas.microsoft.com/office/2007/relationships/hdphoto" Target="../media/hdphoto1.wdp"/><Relationship Id="rId7" Type="http://schemas.openxmlformats.org/officeDocument/2006/relationships/hyperlink" Target="https://public.tableau.com/views/MICHAELATHERTONVSGLENNMCGRATHanalysis/IntentofBatsman?:language=en-US&amp;publish=yes&amp;:sid=&amp;:redirect=auth&amp;:display_count=n&amp;:origin=viz_share_link"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png"/><Relationship Id="rId5" Type="http://schemas.openxmlformats.org/officeDocument/2006/relationships/image" Target="../media/image38.png"/><Relationship Id="rId10" Type="http://schemas.openxmlformats.org/officeDocument/2006/relationships/image" Target="../media/image41.svg"/><Relationship Id="rId4" Type="http://schemas.openxmlformats.org/officeDocument/2006/relationships/image" Target="../media/image2.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onedrive.live.com/edit?id=052B9F26A6AF25E5!s175c16bc960741028733c4527c805841&amp;resid=052B9F26A6AF25E5!s175c16bc960741028733c4527c805841&amp;cid=052b9f26a6af25e5&amp;ithint=file%2Cxlsx&amp;redeem=aHR0cHM6Ly8xZHJ2Lm1zL3gvYy8wNTJiOWYyNmE2YWYyNWU1L0Vid1dYQmNIbGdKQmh6UEVVbnlBV0VFQi1MNUZkQ3JwM0Jnd25KU1BvSG1sYWc_ZT1Ma1FIcUgmd2RMT1I9YzVCNzY1ODc3LTNFOEYtNDMwQy1BQTI4LTA0QTUxRDZCQkYxNA&amp;migratedtospo=true&amp;wdLOR=c5B765877-3E8F-430C-AA28-04A51D6BBF14&amp;wdo=2"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rive.google.com/file/d/1QFqbxNFEktq-DHN1W8twghBEMVi-n1ty/view?t=2"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rive.google.com/file/d/1QFqbxNFEktq-DHN1W8twghBEMVi-n1ty/view?t=2"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rive.google.com/file/d/1QFqbxNFEktq-DHN1W8twghBEMVi-n1ty/view?t=2"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microsoft.com/office/2007/relationships/hdphoto" Target="../media/hdphoto1.wdp"/><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3.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B1A27BE-A32F-C1B8-466D-91EB1A72D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24132" cy="81534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5">
            <a:extLst>
              <a:ext uri="{FF2B5EF4-FFF2-40B4-BE49-F238E27FC236}">
                <a16:creationId xmlns:a16="http://schemas.microsoft.com/office/drawing/2014/main" id="{AD77B3E2-3FE7-721C-ED35-6D63D3877FE2}"/>
              </a:ext>
            </a:extLst>
          </p:cNvPr>
          <p:cNvSpPr/>
          <p:nvPr/>
        </p:nvSpPr>
        <p:spPr>
          <a:xfrm>
            <a:off x="8341768" y="138122"/>
            <a:ext cx="4119063" cy="1669937"/>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12" name="Oval 5">
            <a:extLst>
              <a:ext uri="{FF2B5EF4-FFF2-40B4-BE49-F238E27FC236}">
                <a16:creationId xmlns:a16="http://schemas.microsoft.com/office/drawing/2014/main" id="{07170601-A95D-EA5C-3294-A0FF19881412}"/>
              </a:ext>
            </a:extLst>
          </p:cNvPr>
          <p:cNvSpPr/>
          <p:nvPr/>
        </p:nvSpPr>
        <p:spPr>
          <a:xfrm>
            <a:off x="4359745" y="2017245"/>
            <a:ext cx="9966047" cy="7655024"/>
          </a:xfrm>
          <a:custGeom>
            <a:avLst/>
            <a:gdLst>
              <a:gd name="connsiteX0" fmla="*/ 0 w 13625309"/>
              <a:gd name="connsiteY0" fmla="*/ 4277770 h 8555540"/>
              <a:gd name="connsiteX1" fmla="*/ 6812655 w 13625309"/>
              <a:gd name="connsiteY1" fmla="*/ 0 h 8555540"/>
              <a:gd name="connsiteX2" fmla="*/ 13625310 w 13625309"/>
              <a:gd name="connsiteY2" fmla="*/ 4277770 h 8555540"/>
              <a:gd name="connsiteX3" fmla="*/ 6812655 w 13625309"/>
              <a:gd name="connsiteY3" fmla="*/ 8555540 h 8555540"/>
              <a:gd name="connsiteX4" fmla="*/ 0 w 13625309"/>
              <a:gd name="connsiteY4" fmla="*/ 4277770 h 8555540"/>
              <a:gd name="connsiteX0" fmla="*/ 0 w 8443710"/>
              <a:gd name="connsiteY0" fmla="*/ 4284959 h 8567580"/>
              <a:gd name="connsiteX1" fmla="*/ 6812655 w 8443710"/>
              <a:gd name="connsiteY1" fmla="*/ 7189 h 8567580"/>
              <a:gd name="connsiteX2" fmla="*/ 8443710 w 8443710"/>
              <a:gd name="connsiteY2" fmla="*/ 3580109 h 8567580"/>
              <a:gd name="connsiteX3" fmla="*/ 6812655 w 8443710"/>
              <a:gd name="connsiteY3" fmla="*/ 8562729 h 8567580"/>
              <a:gd name="connsiteX4" fmla="*/ 0 w 8443710"/>
              <a:gd name="connsiteY4" fmla="*/ 4284959 h 8567580"/>
              <a:gd name="connsiteX0" fmla="*/ 105 w 8443815"/>
              <a:gd name="connsiteY0" fmla="*/ 4284959 h 6675585"/>
              <a:gd name="connsiteX1" fmla="*/ 6812760 w 8443815"/>
              <a:gd name="connsiteY1" fmla="*/ 7189 h 6675585"/>
              <a:gd name="connsiteX2" fmla="*/ 8443815 w 8443815"/>
              <a:gd name="connsiteY2" fmla="*/ 3580109 h 6675585"/>
              <a:gd name="connsiteX3" fmla="*/ 6649474 w 8443815"/>
              <a:gd name="connsiteY3" fmla="*/ 6668614 h 6675585"/>
              <a:gd name="connsiteX4" fmla="*/ 105 w 8443815"/>
              <a:gd name="connsiteY4" fmla="*/ 4284959 h 6675585"/>
              <a:gd name="connsiteX0" fmla="*/ 105 w 9858752"/>
              <a:gd name="connsiteY0" fmla="*/ 4376775 h 6767401"/>
              <a:gd name="connsiteX1" fmla="*/ 6812760 w 9858752"/>
              <a:gd name="connsiteY1" fmla="*/ 99005 h 6767401"/>
              <a:gd name="connsiteX2" fmla="*/ 8443815 w 9858752"/>
              <a:gd name="connsiteY2" fmla="*/ 3671925 h 6767401"/>
              <a:gd name="connsiteX3" fmla="*/ 6649474 w 9858752"/>
              <a:gd name="connsiteY3" fmla="*/ 6760430 h 6767401"/>
              <a:gd name="connsiteX4" fmla="*/ 105 w 9858752"/>
              <a:gd name="connsiteY4" fmla="*/ 4376775 h 6767401"/>
              <a:gd name="connsiteX0" fmla="*/ 571 w 9859218"/>
              <a:gd name="connsiteY0" fmla="*/ 4376775 h 7346129"/>
              <a:gd name="connsiteX1" fmla="*/ 6813226 w 9859218"/>
              <a:gd name="connsiteY1" fmla="*/ 99005 h 7346129"/>
              <a:gd name="connsiteX2" fmla="*/ 8444281 w 9859218"/>
              <a:gd name="connsiteY2" fmla="*/ 3671925 h 7346129"/>
              <a:gd name="connsiteX3" fmla="*/ 6649940 w 9859218"/>
              <a:gd name="connsiteY3" fmla="*/ 6760430 h 7346129"/>
              <a:gd name="connsiteX4" fmla="*/ 571 w 9859218"/>
              <a:gd name="connsiteY4" fmla="*/ 4376775 h 7346129"/>
              <a:gd name="connsiteX0" fmla="*/ 1030 w 9966047"/>
              <a:gd name="connsiteY0" fmla="*/ 4376775 h 7655024"/>
              <a:gd name="connsiteX1" fmla="*/ 6813685 w 9966047"/>
              <a:gd name="connsiteY1" fmla="*/ 99005 h 7655024"/>
              <a:gd name="connsiteX2" fmla="*/ 8444740 w 9966047"/>
              <a:gd name="connsiteY2" fmla="*/ 3671925 h 7655024"/>
              <a:gd name="connsiteX3" fmla="*/ 6650399 w 9966047"/>
              <a:gd name="connsiteY3" fmla="*/ 6760430 h 7655024"/>
              <a:gd name="connsiteX4" fmla="*/ 1030 w 9966047"/>
              <a:gd name="connsiteY4" fmla="*/ 4376775 h 765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6047" h="7655024">
                <a:moveTo>
                  <a:pt x="1030" y="4376775"/>
                </a:moveTo>
                <a:cubicBezTo>
                  <a:pt x="28244" y="3266538"/>
                  <a:pt x="1095657" y="641023"/>
                  <a:pt x="6813685" y="99005"/>
                </a:cubicBezTo>
                <a:cubicBezTo>
                  <a:pt x="12531713" y="-443013"/>
                  <a:pt x="8444740" y="1309378"/>
                  <a:pt x="8444740" y="3671925"/>
                </a:cubicBezTo>
                <a:cubicBezTo>
                  <a:pt x="8444740" y="6034472"/>
                  <a:pt x="12858284" y="4128354"/>
                  <a:pt x="6650399" y="6760430"/>
                </a:cubicBezTo>
                <a:cubicBezTo>
                  <a:pt x="442514" y="9392506"/>
                  <a:pt x="-26184" y="5487012"/>
                  <a:pt x="1030" y="437677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3DC30FD-1B1A-A34E-2F56-6C569464BC4B}"/>
              </a:ext>
            </a:extLst>
          </p:cNvPr>
          <p:cNvSpPr/>
          <p:nvPr/>
        </p:nvSpPr>
        <p:spPr>
          <a:xfrm>
            <a:off x="4359745" y="1946181"/>
            <a:ext cx="9966047" cy="7655024"/>
          </a:xfrm>
          <a:custGeom>
            <a:avLst/>
            <a:gdLst>
              <a:gd name="connsiteX0" fmla="*/ 0 w 13625309"/>
              <a:gd name="connsiteY0" fmla="*/ 4277770 h 8555540"/>
              <a:gd name="connsiteX1" fmla="*/ 6812655 w 13625309"/>
              <a:gd name="connsiteY1" fmla="*/ 0 h 8555540"/>
              <a:gd name="connsiteX2" fmla="*/ 13625310 w 13625309"/>
              <a:gd name="connsiteY2" fmla="*/ 4277770 h 8555540"/>
              <a:gd name="connsiteX3" fmla="*/ 6812655 w 13625309"/>
              <a:gd name="connsiteY3" fmla="*/ 8555540 h 8555540"/>
              <a:gd name="connsiteX4" fmla="*/ 0 w 13625309"/>
              <a:gd name="connsiteY4" fmla="*/ 4277770 h 8555540"/>
              <a:gd name="connsiteX0" fmla="*/ 0 w 8443710"/>
              <a:gd name="connsiteY0" fmla="*/ 4284959 h 8567580"/>
              <a:gd name="connsiteX1" fmla="*/ 6812655 w 8443710"/>
              <a:gd name="connsiteY1" fmla="*/ 7189 h 8567580"/>
              <a:gd name="connsiteX2" fmla="*/ 8443710 w 8443710"/>
              <a:gd name="connsiteY2" fmla="*/ 3580109 h 8567580"/>
              <a:gd name="connsiteX3" fmla="*/ 6812655 w 8443710"/>
              <a:gd name="connsiteY3" fmla="*/ 8562729 h 8567580"/>
              <a:gd name="connsiteX4" fmla="*/ 0 w 8443710"/>
              <a:gd name="connsiteY4" fmla="*/ 4284959 h 8567580"/>
              <a:gd name="connsiteX0" fmla="*/ 105 w 8443815"/>
              <a:gd name="connsiteY0" fmla="*/ 4284959 h 6675585"/>
              <a:gd name="connsiteX1" fmla="*/ 6812760 w 8443815"/>
              <a:gd name="connsiteY1" fmla="*/ 7189 h 6675585"/>
              <a:gd name="connsiteX2" fmla="*/ 8443815 w 8443815"/>
              <a:gd name="connsiteY2" fmla="*/ 3580109 h 6675585"/>
              <a:gd name="connsiteX3" fmla="*/ 6649474 w 8443815"/>
              <a:gd name="connsiteY3" fmla="*/ 6668614 h 6675585"/>
              <a:gd name="connsiteX4" fmla="*/ 105 w 8443815"/>
              <a:gd name="connsiteY4" fmla="*/ 4284959 h 6675585"/>
              <a:gd name="connsiteX0" fmla="*/ 105 w 9858752"/>
              <a:gd name="connsiteY0" fmla="*/ 4376775 h 6767401"/>
              <a:gd name="connsiteX1" fmla="*/ 6812760 w 9858752"/>
              <a:gd name="connsiteY1" fmla="*/ 99005 h 6767401"/>
              <a:gd name="connsiteX2" fmla="*/ 8443815 w 9858752"/>
              <a:gd name="connsiteY2" fmla="*/ 3671925 h 6767401"/>
              <a:gd name="connsiteX3" fmla="*/ 6649474 w 9858752"/>
              <a:gd name="connsiteY3" fmla="*/ 6760430 h 6767401"/>
              <a:gd name="connsiteX4" fmla="*/ 105 w 9858752"/>
              <a:gd name="connsiteY4" fmla="*/ 4376775 h 6767401"/>
              <a:gd name="connsiteX0" fmla="*/ 571 w 9859218"/>
              <a:gd name="connsiteY0" fmla="*/ 4376775 h 7346129"/>
              <a:gd name="connsiteX1" fmla="*/ 6813226 w 9859218"/>
              <a:gd name="connsiteY1" fmla="*/ 99005 h 7346129"/>
              <a:gd name="connsiteX2" fmla="*/ 8444281 w 9859218"/>
              <a:gd name="connsiteY2" fmla="*/ 3671925 h 7346129"/>
              <a:gd name="connsiteX3" fmla="*/ 6649940 w 9859218"/>
              <a:gd name="connsiteY3" fmla="*/ 6760430 h 7346129"/>
              <a:gd name="connsiteX4" fmla="*/ 571 w 9859218"/>
              <a:gd name="connsiteY4" fmla="*/ 4376775 h 7346129"/>
              <a:gd name="connsiteX0" fmla="*/ 1030 w 9966047"/>
              <a:gd name="connsiteY0" fmla="*/ 4376775 h 7655024"/>
              <a:gd name="connsiteX1" fmla="*/ 6813685 w 9966047"/>
              <a:gd name="connsiteY1" fmla="*/ 99005 h 7655024"/>
              <a:gd name="connsiteX2" fmla="*/ 8444740 w 9966047"/>
              <a:gd name="connsiteY2" fmla="*/ 3671925 h 7655024"/>
              <a:gd name="connsiteX3" fmla="*/ 6650399 w 9966047"/>
              <a:gd name="connsiteY3" fmla="*/ 6760430 h 7655024"/>
              <a:gd name="connsiteX4" fmla="*/ 1030 w 9966047"/>
              <a:gd name="connsiteY4" fmla="*/ 4376775 h 765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6047" h="7655024">
                <a:moveTo>
                  <a:pt x="1030" y="4376775"/>
                </a:moveTo>
                <a:cubicBezTo>
                  <a:pt x="28244" y="3266538"/>
                  <a:pt x="1095657" y="641023"/>
                  <a:pt x="6813685" y="99005"/>
                </a:cubicBezTo>
                <a:cubicBezTo>
                  <a:pt x="12531713" y="-443013"/>
                  <a:pt x="8444740" y="1309378"/>
                  <a:pt x="8444740" y="3671925"/>
                </a:cubicBezTo>
                <a:cubicBezTo>
                  <a:pt x="8444740" y="6034472"/>
                  <a:pt x="12858284" y="4128354"/>
                  <a:pt x="6650399" y="6760430"/>
                </a:cubicBezTo>
                <a:cubicBezTo>
                  <a:pt x="442514" y="9392506"/>
                  <a:pt x="-26184" y="5487012"/>
                  <a:pt x="1030" y="4376775"/>
                </a:cubicBezTo>
                <a:close/>
              </a:path>
            </a:pathLst>
          </a:custGeom>
          <a:solidFill>
            <a:srgbClr val="1266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59124C4-8ECE-C377-DE54-706F1B55716D}"/>
              </a:ext>
            </a:extLst>
          </p:cNvPr>
          <p:cNvSpPr txBox="1"/>
          <p:nvPr/>
        </p:nvSpPr>
        <p:spPr>
          <a:xfrm>
            <a:off x="5723145" y="2857679"/>
            <a:ext cx="7409367" cy="4978286"/>
          </a:xfrm>
          <a:prstGeom prst="rect">
            <a:avLst/>
          </a:prstGeom>
          <a:noFill/>
        </p:spPr>
        <p:txBody>
          <a:bodyPr wrap="square" lIns="91440" tIns="45720" rIns="91440" bIns="45720" rtlCol="0" anchor="t">
            <a:spAutoFit/>
          </a:bodyPr>
          <a:lstStyle/>
          <a:p>
            <a:pPr algn="ctr">
              <a:lnSpc>
                <a:spcPts val="5173"/>
              </a:lnSpc>
            </a:pPr>
            <a:r>
              <a:rPr lang="en-US" sz="2800" b="1" dirty="0">
                <a:solidFill>
                  <a:schemeClr val="bg1"/>
                </a:solidFill>
                <a:latin typeface="Poppins" panose="00000500000000000000" pitchFamily="2" charset="0"/>
                <a:ea typeface="Binggo Wood"/>
                <a:cs typeface="Poppins" panose="00000500000000000000" pitchFamily="2" charset="0"/>
                <a:sym typeface="Binggo Wood"/>
              </a:rPr>
              <a:t>MICHAEL ATHERTON ​</a:t>
            </a:r>
          </a:p>
          <a:p>
            <a:pPr algn="ctr">
              <a:lnSpc>
                <a:spcPts val="4733"/>
              </a:lnSpc>
            </a:pPr>
            <a:r>
              <a:rPr lang="en-US" sz="2800" b="1" dirty="0">
                <a:solidFill>
                  <a:schemeClr val="bg1"/>
                </a:solidFill>
                <a:latin typeface="Poppins" panose="00000500000000000000" pitchFamily="2" charset="0"/>
                <a:ea typeface="Binggo Wood"/>
                <a:cs typeface="Poppins" panose="00000500000000000000" pitchFamily="2" charset="0"/>
                <a:sym typeface="Binggo Wood"/>
              </a:rPr>
              <a:t>VS​</a:t>
            </a:r>
          </a:p>
          <a:p>
            <a:pPr algn="ctr">
              <a:lnSpc>
                <a:spcPts val="4733"/>
              </a:lnSpc>
            </a:pPr>
            <a:r>
              <a:rPr lang="en-US" sz="2800" b="1" dirty="0">
                <a:solidFill>
                  <a:schemeClr val="bg1"/>
                </a:solidFill>
                <a:latin typeface="Poppins"/>
                <a:ea typeface="Binggo Wood"/>
                <a:cs typeface="Poppins"/>
                <a:sym typeface="Binggo Wood"/>
              </a:rPr>
              <a:t> GLENN MCGRATH​</a:t>
            </a:r>
            <a:br>
              <a:rPr lang="en-US" sz="2800" b="1" dirty="0">
                <a:latin typeface="Poppins" panose="00000500000000000000" pitchFamily="2" charset="0"/>
                <a:ea typeface="Binggo Wood"/>
                <a:cs typeface="Poppins" panose="00000500000000000000" pitchFamily="2" charset="0"/>
              </a:rPr>
            </a:br>
            <a:r>
              <a:rPr lang="en-US" sz="2800" b="1" dirty="0">
                <a:solidFill>
                  <a:schemeClr val="bg1"/>
                </a:solidFill>
                <a:latin typeface="Poppins"/>
                <a:ea typeface="Jua"/>
                <a:cs typeface="Poppins"/>
                <a:sym typeface="Jua"/>
              </a:rPr>
              <a:t>AN ANALYSIS OF ATHERTON'S 19 DISMISSALS AGAINST MCGRATH</a:t>
            </a:r>
            <a:br>
              <a:rPr lang="en-US" sz="2800" b="1" dirty="0">
                <a:latin typeface="Poppins" panose="00000500000000000000" pitchFamily="2" charset="0"/>
                <a:ea typeface="Jua"/>
                <a:cs typeface="Poppins" panose="00000500000000000000" pitchFamily="2" charset="0"/>
              </a:rPr>
            </a:br>
            <a:r>
              <a:rPr lang="en-US" sz="2800" b="1" dirty="0">
                <a:solidFill>
                  <a:schemeClr val="bg1"/>
                </a:solidFill>
                <a:latin typeface="Poppins"/>
                <a:ea typeface="Binggo Wood"/>
                <a:cs typeface="Poppins"/>
                <a:sym typeface="Binggo Wood"/>
              </a:rPr>
              <a:t>Group 2</a:t>
            </a:r>
            <a:endParaRPr lang="en-US" sz="2800" b="1" dirty="0">
              <a:solidFill>
                <a:schemeClr val="bg1"/>
              </a:solidFill>
              <a:latin typeface="Poppins"/>
              <a:ea typeface="Binggo Wood"/>
              <a:cs typeface="Poppins"/>
            </a:endParaRPr>
          </a:p>
          <a:p>
            <a:pPr algn="ctr">
              <a:lnSpc>
                <a:spcPts val="4733"/>
              </a:lnSpc>
            </a:pPr>
            <a:r>
              <a:rPr lang="en-US" sz="2800" b="1" dirty="0">
                <a:solidFill>
                  <a:srgbClr val="000000"/>
                </a:solidFill>
                <a:latin typeface="Poppins" panose="00000500000000000000" pitchFamily="2" charset="0"/>
                <a:ea typeface="Jua"/>
                <a:cs typeface="Poppins" panose="00000500000000000000" pitchFamily="2" charset="0"/>
                <a:sym typeface="Jua"/>
              </a:rPr>
              <a:t>​</a:t>
            </a:r>
          </a:p>
          <a:p>
            <a:pPr algn="ctr">
              <a:lnSpc>
                <a:spcPts val="4733"/>
              </a:lnSpc>
            </a:pPr>
            <a:endParaRPr lang="en-US" sz="4800" b="1" dirty="0">
              <a:solidFill>
                <a:srgbClr val="000000"/>
              </a:solidFill>
              <a:latin typeface="Poppins" panose="00000500000000000000" pitchFamily="2" charset="0"/>
              <a:ea typeface="Binggo Wood"/>
              <a:cs typeface="Poppins" panose="00000500000000000000" pitchFamily="2" charset="0"/>
              <a:sym typeface="Binggo Wood"/>
            </a:endParaRPr>
          </a:p>
        </p:txBody>
      </p:sp>
      <p:pic>
        <p:nvPicPr>
          <p:cNvPr id="3" name="Picture 2" descr="Profil Infosys Springboard">
            <a:extLst>
              <a:ext uri="{FF2B5EF4-FFF2-40B4-BE49-F238E27FC236}">
                <a16:creationId xmlns:a16="http://schemas.microsoft.com/office/drawing/2014/main" id="{CC68C8F3-1CBC-1527-977E-0AFCC60918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0" y="0"/>
            <a:ext cx="2143125" cy="114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6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9E2E-2BBC-ECE0-C0B1-407C8FA2519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B61FB172-E290-E866-D247-A5965C690FD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0BE7055-ABA2-EC3D-0A67-F69349B97C16}"/>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30E3BA04-EC6B-8023-EC8D-96D5198A325F}"/>
              </a:ext>
            </a:extLst>
          </p:cNvPr>
          <p:cNvSpPr txBox="1"/>
          <p:nvPr/>
        </p:nvSpPr>
        <p:spPr>
          <a:xfrm>
            <a:off x="4782338" y="-162720"/>
            <a:ext cx="9334899" cy="995657"/>
          </a:xfrm>
          <a:prstGeom prst="rect">
            <a:avLst/>
          </a:prstGeom>
          <a:noFill/>
        </p:spPr>
        <p:txBody>
          <a:bodyPr wrap="square" rtlCol="0">
            <a:spAutoFit/>
          </a:bodyPr>
          <a:lstStyle/>
          <a:p>
            <a:pPr algn="ctr">
              <a:lnSpc>
                <a:spcPts val="7599"/>
              </a:lnSpc>
            </a:pPr>
            <a:r>
              <a:rPr lang="en-US" sz="4800" b="1" spc="159" dirty="0">
                <a:solidFill>
                  <a:schemeClr val="bg1"/>
                </a:solidFill>
                <a:latin typeface="Poppins" panose="00000500000000000000" pitchFamily="2" charset="0"/>
                <a:ea typeface="Binggo Wood"/>
                <a:cs typeface="Poppins" panose="00000500000000000000" pitchFamily="2" charset="0"/>
                <a:sym typeface="Binggo Wood"/>
              </a:rPr>
              <a:t>Frequent Edges</a:t>
            </a:r>
          </a:p>
        </p:txBody>
      </p:sp>
      <p:sp>
        <p:nvSpPr>
          <p:cNvPr id="16" name="Rectangle: Rounded Corners 15">
            <a:extLst>
              <a:ext uri="{FF2B5EF4-FFF2-40B4-BE49-F238E27FC236}">
                <a16:creationId xmlns:a16="http://schemas.microsoft.com/office/drawing/2014/main" id="{F3943FB4-0137-FE19-E46E-A0CA61D5CE4D}"/>
              </a:ext>
            </a:extLst>
          </p:cNvPr>
          <p:cNvSpPr/>
          <p:nvPr/>
        </p:nvSpPr>
        <p:spPr>
          <a:xfrm>
            <a:off x="-352926" y="-23695"/>
            <a:ext cx="3670284"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7B3B9926-DE1D-DD53-C501-76707FD96F5F}"/>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Freeform: Shape 1">
            <a:extLst>
              <a:ext uri="{FF2B5EF4-FFF2-40B4-BE49-F238E27FC236}">
                <a16:creationId xmlns:a16="http://schemas.microsoft.com/office/drawing/2014/main" id="{5FF213C6-F348-7662-8BE0-39D2CD6F2624}"/>
              </a:ext>
            </a:extLst>
          </p:cNvPr>
          <p:cNvSpPr/>
          <p:nvPr/>
        </p:nvSpPr>
        <p:spPr>
          <a:xfrm>
            <a:off x="718383" y="1853752"/>
            <a:ext cx="5014677" cy="3163267"/>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5915" lvl="1">
              <a:lnSpc>
                <a:spcPts val="4364"/>
              </a:lnSpc>
              <a:spcBef>
                <a:spcPct val="0"/>
              </a:spcBef>
            </a:pPr>
            <a:endParaRPr lang="en-US" b="1">
              <a:solidFill>
                <a:schemeClr val="bg1"/>
              </a:solidFill>
              <a:latin typeface="Canva Sans"/>
              <a:ea typeface="Canva Sans"/>
              <a:cs typeface="Canva Sans"/>
            </a:endParaRPr>
          </a:p>
          <a:p>
            <a:pPr marL="335915" lvl="1">
              <a:lnSpc>
                <a:spcPts val="4364"/>
              </a:lnSpc>
              <a:spcBef>
                <a:spcPct val="0"/>
              </a:spcBef>
            </a:pPr>
            <a:endParaRPr lang="en-US" b="1">
              <a:solidFill>
                <a:schemeClr val="bg1"/>
              </a:solidFill>
              <a:latin typeface="Canva Sans"/>
              <a:ea typeface="Canva Sans"/>
              <a:cs typeface="Canva Sans"/>
            </a:endParaRPr>
          </a:p>
        </p:txBody>
      </p:sp>
      <p:sp>
        <p:nvSpPr>
          <p:cNvPr id="4" name="TextBox 5">
            <a:extLst>
              <a:ext uri="{FF2B5EF4-FFF2-40B4-BE49-F238E27FC236}">
                <a16:creationId xmlns:a16="http://schemas.microsoft.com/office/drawing/2014/main" id="{97BB1E97-1632-E87A-E66E-A32F1727B698}"/>
              </a:ext>
            </a:extLst>
          </p:cNvPr>
          <p:cNvSpPr txBox="1"/>
          <p:nvPr/>
        </p:nvSpPr>
        <p:spPr>
          <a:xfrm>
            <a:off x="718787" y="2072759"/>
            <a:ext cx="6333307" cy="2692404"/>
          </a:xfrm>
          <a:prstGeom prst="rect">
            <a:avLst/>
          </a:prstGeom>
        </p:spPr>
        <p:txBody>
          <a:bodyPr wrap="square" lIns="0" tIns="0" rIns="0" bIns="0" rtlCol="0" anchor="t">
            <a:spAutoFit/>
          </a:bodyPr>
          <a:lstStyle/>
          <a:p>
            <a:pPr marL="672465" lvl="1" indent="-335915" algn="just">
              <a:lnSpc>
                <a:spcPct val="200000"/>
              </a:lnSpc>
              <a:buFont typeface="Arial"/>
              <a:buChar char="•"/>
            </a:pPr>
            <a:r>
              <a:rPr lang="en-US" b="1">
                <a:solidFill>
                  <a:srgbClr val="FFFFFF"/>
                </a:solidFill>
                <a:latin typeface="Poppins"/>
                <a:ea typeface="Canva Sans"/>
                <a:cs typeface="Poppins"/>
                <a:sym typeface="Canva Sans"/>
              </a:rPr>
              <a:t>Open Bat Face</a:t>
            </a:r>
            <a:endParaRPr lang="en-US" b="1">
              <a:solidFill>
                <a:srgbClr val="FFFFFF"/>
              </a:solidFill>
              <a:latin typeface="Poppins"/>
              <a:ea typeface="Canva Sans"/>
              <a:cs typeface="Poppins"/>
            </a:endParaRPr>
          </a:p>
          <a:p>
            <a:pPr marL="672465" lvl="1" indent="-335915" algn="just">
              <a:lnSpc>
                <a:spcPct val="200000"/>
              </a:lnSpc>
              <a:buFont typeface="Arial"/>
              <a:buChar char="•"/>
            </a:pPr>
            <a:r>
              <a:rPr lang="en-US" b="1">
                <a:solidFill>
                  <a:srgbClr val="FFFFFF"/>
                </a:solidFill>
                <a:latin typeface="Poppins"/>
                <a:ea typeface="Canva Sans"/>
                <a:cs typeface="Poppins"/>
                <a:sym typeface="Canva Sans"/>
              </a:rPr>
              <a:t>Playing Away from the Body</a:t>
            </a:r>
            <a:endParaRPr lang="en-US" b="1">
              <a:solidFill>
                <a:srgbClr val="FFFFFF"/>
              </a:solidFill>
              <a:latin typeface="Poppins"/>
              <a:ea typeface="Canva Sans"/>
              <a:cs typeface="Poppins"/>
            </a:endParaRPr>
          </a:p>
          <a:p>
            <a:pPr marL="672465" lvl="1" indent="-335915" algn="just">
              <a:lnSpc>
                <a:spcPct val="200000"/>
              </a:lnSpc>
              <a:buFont typeface="Arial"/>
              <a:buChar char="•"/>
            </a:pPr>
            <a:r>
              <a:rPr lang="en-US" b="1">
                <a:solidFill>
                  <a:srgbClr val="FFFFFF"/>
                </a:solidFill>
                <a:latin typeface="Poppins"/>
                <a:ea typeface="Canva Sans"/>
                <a:cs typeface="Poppins"/>
                <a:sym typeface="Canva Sans"/>
              </a:rPr>
              <a:t>Hard Hands </a:t>
            </a:r>
            <a:endParaRPr lang="en-US" b="1">
              <a:solidFill>
                <a:srgbClr val="FFFFFF"/>
              </a:solidFill>
              <a:latin typeface="Poppins"/>
              <a:ea typeface="Canva Sans"/>
              <a:cs typeface="Poppins"/>
            </a:endParaRPr>
          </a:p>
          <a:p>
            <a:pPr marL="672465" lvl="1" indent="-335915" algn="just">
              <a:lnSpc>
                <a:spcPct val="200000"/>
              </a:lnSpc>
              <a:buFont typeface="Arial"/>
              <a:buChar char="•"/>
            </a:pPr>
            <a:r>
              <a:rPr lang="en-US" b="1">
                <a:solidFill>
                  <a:srgbClr val="FFFFFF"/>
                </a:solidFill>
                <a:latin typeface="Poppins"/>
                <a:ea typeface="Canva Sans"/>
                <a:cs typeface="Poppins"/>
                <a:sym typeface="Canva Sans"/>
              </a:rPr>
              <a:t>Footwork Issues</a:t>
            </a:r>
            <a:endParaRPr lang="en-US" b="1">
              <a:solidFill>
                <a:srgbClr val="FFFFFF"/>
              </a:solidFill>
              <a:latin typeface="Poppins"/>
              <a:ea typeface="Canva Sans"/>
              <a:cs typeface="Poppins"/>
            </a:endParaRPr>
          </a:p>
          <a:p>
            <a:pPr marL="672465" lvl="1" indent="-335915" algn="just">
              <a:lnSpc>
                <a:spcPct val="200000"/>
              </a:lnSpc>
              <a:buFont typeface="Arial"/>
              <a:buChar char="•"/>
            </a:pPr>
            <a:r>
              <a:rPr lang="en-US" b="1">
                <a:solidFill>
                  <a:srgbClr val="FFFFFF"/>
                </a:solidFill>
                <a:latin typeface="Poppins"/>
                <a:ea typeface="Canva Sans"/>
                <a:cs typeface="Poppins"/>
                <a:sym typeface="Canva Sans"/>
              </a:rPr>
              <a:t>McGrath’s Accuracy</a:t>
            </a:r>
            <a:endParaRPr lang="en-US" b="1">
              <a:solidFill>
                <a:srgbClr val="FFFFFF"/>
              </a:solidFill>
              <a:latin typeface="Poppins"/>
              <a:ea typeface="Canva Sans"/>
              <a:cs typeface="Poppins"/>
            </a:endParaRPr>
          </a:p>
        </p:txBody>
      </p:sp>
      <p:pic>
        <p:nvPicPr>
          <p:cNvPr id="3" name="Picture 2" descr="Profil Infosys Springboard">
            <a:extLst>
              <a:ext uri="{FF2B5EF4-FFF2-40B4-BE49-F238E27FC236}">
                <a16:creationId xmlns:a16="http://schemas.microsoft.com/office/drawing/2014/main" id="{CEA44767-8593-DFE6-1BFA-3C39EDFE80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1822877" y="78260"/>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A50CF5BB-2D6B-D374-4A1D-847D70F8F3F1}"/>
              </a:ext>
            </a:extLst>
          </p:cNvPr>
          <p:cNvSpPr/>
          <p:nvPr/>
        </p:nvSpPr>
        <p:spPr>
          <a:xfrm>
            <a:off x="6088884" y="1839375"/>
            <a:ext cx="5014677" cy="3163268"/>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algn="ctr">
              <a:lnSpc>
                <a:spcPts val="7531"/>
              </a:lnSpc>
              <a:spcBef>
                <a:spcPct val="0"/>
              </a:spcBef>
            </a:pPr>
            <a:endParaRPr lang="en-US" b="1" dirty="0">
              <a:solidFill>
                <a:schemeClr val="bg1"/>
              </a:solidFill>
              <a:latin typeface="Poppins" panose="00000500000000000000" pitchFamily="2" charset="0"/>
              <a:ea typeface="Binggo Wood"/>
              <a:cs typeface="Poppins" panose="00000500000000000000" pitchFamily="2" charset="0"/>
              <a:sym typeface="Binggo Wood"/>
            </a:endParaRPr>
          </a:p>
        </p:txBody>
      </p:sp>
      <p:sp>
        <p:nvSpPr>
          <p:cNvPr id="23" name="TextBox 22">
            <a:extLst>
              <a:ext uri="{FF2B5EF4-FFF2-40B4-BE49-F238E27FC236}">
                <a16:creationId xmlns:a16="http://schemas.microsoft.com/office/drawing/2014/main" id="{CE94E0D6-2B43-D782-6EA9-30242F945340}"/>
              </a:ext>
            </a:extLst>
          </p:cNvPr>
          <p:cNvSpPr txBox="1"/>
          <p:nvPr/>
        </p:nvSpPr>
        <p:spPr>
          <a:xfrm>
            <a:off x="6304137" y="1940543"/>
            <a:ext cx="4385027" cy="3341749"/>
          </a:xfrm>
          <a:prstGeom prst="rect">
            <a:avLst/>
          </a:prstGeom>
          <a:noFill/>
        </p:spPr>
        <p:txBody>
          <a:bodyPr wrap="square" lIns="91440" tIns="45720" rIns="91440" bIns="45720" rtlCol="0" anchor="t">
            <a:spAutoFit/>
          </a:bodyPr>
          <a:lstStyle/>
          <a:p>
            <a:pPr marL="215265" indent="-335915" algn="just">
              <a:lnSpc>
                <a:spcPct val="200000"/>
              </a:lnSpc>
              <a:buFont typeface="Arial"/>
              <a:buChar char="•"/>
            </a:pPr>
            <a:r>
              <a:rPr lang="en-US" b="1">
                <a:solidFill>
                  <a:schemeClr val="bg1"/>
                </a:solidFill>
                <a:latin typeface="Poppins"/>
                <a:ea typeface="Canva Sans"/>
                <a:cs typeface="Poppins"/>
                <a:sym typeface="Canva Sans"/>
              </a:rPr>
              <a:t>Better Shot Selection</a:t>
            </a:r>
            <a:endParaRPr lang="en-US" b="1">
              <a:solidFill>
                <a:schemeClr val="bg1"/>
              </a:solidFill>
              <a:latin typeface="Poppins"/>
              <a:cs typeface="Poppins"/>
            </a:endParaRPr>
          </a:p>
          <a:p>
            <a:pPr marL="215265" indent="-335915" algn="just">
              <a:lnSpc>
                <a:spcPct val="200000"/>
              </a:lnSpc>
              <a:buFont typeface="Arial"/>
              <a:buChar char="•"/>
            </a:pPr>
            <a:r>
              <a:rPr lang="en-US" b="1">
                <a:solidFill>
                  <a:schemeClr val="bg1"/>
                </a:solidFill>
                <a:latin typeface="Poppins"/>
                <a:ea typeface="Canva Sans"/>
                <a:cs typeface="Poppins"/>
                <a:sym typeface="Canva Sans"/>
              </a:rPr>
              <a:t>Improved Footwork</a:t>
            </a:r>
            <a:endParaRPr lang="en-US" b="1">
              <a:solidFill>
                <a:schemeClr val="bg1"/>
              </a:solidFill>
              <a:latin typeface="Poppins"/>
              <a:ea typeface="Canva Sans"/>
              <a:cs typeface="Poppins"/>
            </a:endParaRPr>
          </a:p>
          <a:p>
            <a:pPr marL="215265" indent="-335915" algn="just">
              <a:lnSpc>
                <a:spcPct val="200000"/>
              </a:lnSpc>
              <a:buFont typeface="Arial"/>
              <a:buChar char="•"/>
            </a:pPr>
            <a:r>
              <a:rPr lang="en-US" b="1">
                <a:solidFill>
                  <a:schemeClr val="bg1"/>
                </a:solidFill>
                <a:latin typeface="Poppins"/>
                <a:ea typeface="Canva Sans"/>
                <a:cs typeface="Poppins"/>
                <a:sym typeface="Canva Sans"/>
              </a:rPr>
              <a:t>Soft Hands  </a:t>
            </a:r>
            <a:endParaRPr lang="en-US" b="1">
              <a:solidFill>
                <a:schemeClr val="bg1"/>
              </a:solidFill>
              <a:latin typeface="Poppins"/>
              <a:ea typeface="Canva Sans"/>
              <a:cs typeface="Poppins"/>
            </a:endParaRPr>
          </a:p>
          <a:p>
            <a:pPr marL="215265" indent="-335915" algn="just">
              <a:lnSpc>
                <a:spcPct val="200000"/>
              </a:lnSpc>
              <a:buFont typeface="Arial"/>
              <a:buChar char="•"/>
            </a:pPr>
            <a:r>
              <a:rPr lang="en-US" b="1">
                <a:solidFill>
                  <a:schemeClr val="bg1"/>
                </a:solidFill>
                <a:latin typeface="Poppins"/>
                <a:ea typeface="Canva Sans"/>
                <a:cs typeface="Poppins"/>
                <a:sym typeface="Canva Sans"/>
              </a:rPr>
              <a:t>Bat Closer to the Body</a:t>
            </a:r>
            <a:endParaRPr lang="en-US" b="1">
              <a:solidFill>
                <a:schemeClr val="bg1"/>
              </a:solidFill>
              <a:latin typeface="Poppins"/>
              <a:ea typeface="Canva Sans"/>
              <a:cs typeface="Poppins"/>
            </a:endParaRPr>
          </a:p>
          <a:p>
            <a:pPr marL="215265" indent="-335915" algn="just">
              <a:lnSpc>
                <a:spcPct val="200000"/>
              </a:lnSpc>
              <a:buFont typeface="Arial"/>
              <a:buChar char="•"/>
            </a:pPr>
            <a:r>
              <a:rPr lang="en-US" b="1">
                <a:solidFill>
                  <a:schemeClr val="bg1"/>
                </a:solidFill>
                <a:latin typeface="Poppins"/>
                <a:ea typeface="Canva Sans"/>
                <a:cs typeface="Poppins"/>
                <a:sym typeface="Canva Sans"/>
              </a:rPr>
              <a:t>Tactical Adjustments</a:t>
            </a:r>
            <a:endParaRPr lang="en-US" b="1">
              <a:solidFill>
                <a:schemeClr val="bg1"/>
              </a:solidFill>
              <a:latin typeface="Poppins"/>
              <a:ea typeface="Canva Sans"/>
              <a:cs typeface="Poppins"/>
            </a:endParaRPr>
          </a:p>
          <a:p>
            <a:pPr>
              <a:lnSpc>
                <a:spcPct val="200000"/>
              </a:lnSpc>
            </a:pPr>
            <a:endParaRPr lang="en-IN" b="1">
              <a:solidFill>
                <a:schemeClr val="bg1"/>
              </a:solidFill>
              <a:latin typeface="Poppins"/>
              <a:cs typeface="Poppins"/>
            </a:endParaRPr>
          </a:p>
        </p:txBody>
      </p:sp>
      <p:sp>
        <p:nvSpPr>
          <p:cNvPr id="25" name="Rectangle 24">
            <a:extLst>
              <a:ext uri="{FF2B5EF4-FFF2-40B4-BE49-F238E27FC236}">
                <a16:creationId xmlns:a16="http://schemas.microsoft.com/office/drawing/2014/main" id="{760E0BA0-8570-1277-BD44-5C4AD2720398}"/>
              </a:ext>
            </a:extLst>
          </p:cNvPr>
          <p:cNvSpPr/>
          <p:nvPr/>
        </p:nvSpPr>
        <p:spPr>
          <a:xfrm>
            <a:off x="722244" y="5457631"/>
            <a:ext cx="5004605" cy="912151"/>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a:latin typeface="Poppins"/>
                <a:cs typeface="Poppins"/>
              </a:rPr>
              <a:t>OBSERVATIONS</a:t>
            </a:r>
          </a:p>
        </p:txBody>
      </p:sp>
      <p:sp>
        <p:nvSpPr>
          <p:cNvPr id="27" name="Rectangle 26">
            <a:extLst>
              <a:ext uri="{FF2B5EF4-FFF2-40B4-BE49-F238E27FC236}">
                <a16:creationId xmlns:a16="http://schemas.microsoft.com/office/drawing/2014/main" id="{345A5D5C-208A-C5A6-D9E1-CC035564F861}"/>
              </a:ext>
            </a:extLst>
          </p:cNvPr>
          <p:cNvSpPr/>
          <p:nvPr/>
        </p:nvSpPr>
        <p:spPr>
          <a:xfrm>
            <a:off x="6099376" y="5457631"/>
            <a:ext cx="5234642" cy="912151"/>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a:latin typeface="Poppins"/>
                <a:cs typeface="Poppins"/>
              </a:rPr>
              <a:t>SCOPE OF IMPROVEMENT</a:t>
            </a:r>
          </a:p>
        </p:txBody>
      </p:sp>
      <p:sp>
        <p:nvSpPr>
          <p:cNvPr id="29" name="Rectangle 28" descr="Target">
            <a:extLst>
              <a:ext uri="{FF2B5EF4-FFF2-40B4-BE49-F238E27FC236}">
                <a16:creationId xmlns:a16="http://schemas.microsoft.com/office/drawing/2014/main" id="{64BDCA6B-C395-B6EC-33A8-9D90E6AA02D3}"/>
              </a:ext>
            </a:extLst>
          </p:cNvPr>
          <p:cNvSpPr/>
          <p:nvPr/>
        </p:nvSpPr>
        <p:spPr>
          <a:xfrm>
            <a:off x="303949" y="1418989"/>
            <a:ext cx="852953" cy="852953"/>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1" name="Rectangle 30" descr="Bullseye">
            <a:extLst>
              <a:ext uri="{FF2B5EF4-FFF2-40B4-BE49-F238E27FC236}">
                <a16:creationId xmlns:a16="http://schemas.microsoft.com/office/drawing/2014/main" id="{9506F212-CBA2-5D32-43A9-0041F2676497}"/>
              </a:ext>
            </a:extLst>
          </p:cNvPr>
          <p:cNvSpPr/>
          <p:nvPr/>
        </p:nvSpPr>
        <p:spPr>
          <a:xfrm>
            <a:off x="5659459" y="1417108"/>
            <a:ext cx="852953" cy="852953"/>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24" name="Flowchart: Off-page Connector 23">
            <a:extLst>
              <a:ext uri="{FF2B5EF4-FFF2-40B4-BE49-F238E27FC236}">
                <a16:creationId xmlns:a16="http://schemas.microsoft.com/office/drawing/2014/main" id="{DC8B9917-05BB-12CC-3061-CD5EF269DC5D}"/>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10</a:t>
            </a:r>
          </a:p>
        </p:txBody>
      </p:sp>
    </p:spTree>
    <p:extLst>
      <p:ext uri="{BB962C8B-B14F-4D97-AF65-F5344CB8AC3E}">
        <p14:creationId xmlns:p14="http://schemas.microsoft.com/office/powerpoint/2010/main" val="327265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3064F-ADF0-4555-F501-D5C196DBB149}"/>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C22A133F-4F64-1306-68C7-C7B9609E2BE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8048" r="27153"/>
          <a:stretch/>
        </p:blipFill>
        <p:spPr bwMode="auto">
          <a:xfrm>
            <a:off x="0" y="21266"/>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19F036C-0091-E948-CA28-F155FC7B2FFA}"/>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                                                       Video analysis</a:t>
            </a:r>
            <a:endParaRPr lang="en-IN" sz="4000" dirty="0"/>
          </a:p>
        </p:txBody>
      </p:sp>
      <p:sp>
        <p:nvSpPr>
          <p:cNvPr id="16" name="Rectangle: Rounded Corners 15">
            <a:extLst>
              <a:ext uri="{FF2B5EF4-FFF2-40B4-BE49-F238E27FC236}">
                <a16:creationId xmlns:a16="http://schemas.microsoft.com/office/drawing/2014/main" id="{5484FC48-C35A-544B-B7C6-8D5A9C901A95}"/>
              </a:ext>
            </a:extLst>
          </p:cNvPr>
          <p:cNvSpPr/>
          <p:nvPr/>
        </p:nvSpPr>
        <p:spPr>
          <a:xfrm>
            <a:off x="-352926" y="-23696"/>
            <a:ext cx="3670284"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DADEF4B1-3D40-907B-D61F-156297E330E5}"/>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6"/>
            <a:stretch>
              <a:fillRect/>
            </a:stretch>
          </a:blipFill>
        </p:spPr>
        <p:txBody>
          <a:bodyPr/>
          <a:lstStyle/>
          <a:p>
            <a:endParaRPr lang="en-IN"/>
          </a:p>
        </p:txBody>
      </p:sp>
      <p:pic>
        <p:nvPicPr>
          <p:cNvPr id="3" name="VID-20250324-WA0002">
            <a:hlinkClick r:id="" action="ppaction://media"/>
            <a:extLst>
              <a:ext uri="{FF2B5EF4-FFF2-40B4-BE49-F238E27FC236}">
                <a16:creationId xmlns:a16="http://schemas.microsoft.com/office/drawing/2014/main" id="{7900AEC4-BB11-FA50-A033-87F7752BC8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62854" y="1712562"/>
            <a:ext cx="6502443" cy="4213860"/>
          </a:xfrm>
          <a:prstGeom prst="rect">
            <a:avLst/>
          </a:prstGeom>
        </p:spPr>
      </p:pic>
      <p:pic>
        <p:nvPicPr>
          <p:cNvPr id="4" name="Picture 3" descr="Profil Infosys Springboard">
            <a:extLst>
              <a:ext uri="{FF2B5EF4-FFF2-40B4-BE49-F238E27FC236}">
                <a16:creationId xmlns:a16="http://schemas.microsoft.com/office/drawing/2014/main" id="{810C1C97-B9C5-E78E-24D6-E056F5C589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549" b="25421"/>
          <a:stretch/>
        </p:blipFill>
        <p:spPr bwMode="auto">
          <a:xfrm>
            <a:off x="1904102" y="74588"/>
            <a:ext cx="1159859" cy="61838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B165858-E663-3598-0A39-988F599390D3}"/>
              </a:ext>
            </a:extLst>
          </p:cNvPr>
          <p:cNvGrpSpPr/>
          <p:nvPr/>
        </p:nvGrpSpPr>
        <p:grpSpPr>
          <a:xfrm>
            <a:off x="611254" y="1712064"/>
            <a:ext cx="2936523" cy="4212463"/>
            <a:chOff x="11592405" y="3058612"/>
            <a:chExt cx="4460524" cy="5120602"/>
          </a:xfrm>
        </p:grpSpPr>
        <p:sp>
          <p:nvSpPr>
            <p:cNvPr id="6" name="Freeform 14">
              <a:extLst>
                <a:ext uri="{FF2B5EF4-FFF2-40B4-BE49-F238E27FC236}">
                  <a16:creationId xmlns:a16="http://schemas.microsoft.com/office/drawing/2014/main" id="{03A0A1AC-5C21-0434-A23E-2F9DDA741713}"/>
                </a:ext>
              </a:extLst>
            </p:cNvPr>
            <p:cNvSpPr/>
            <p:nvPr/>
          </p:nvSpPr>
          <p:spPr>
            <a:xfrm>
              <a:off x="11592405" y="3058612"/>
              <a:ext cx="4460524" cy="5120602"/>
            </a:xfrm>
            <a:custGeom>
              <a:avLst/>
              <a:gdLst/>
              <a:ahLst/>
              <a:cxnLst/>
              <a:rect l="l" t="t" r="r" b="b"/>
              <a:pathLst>
                <a:path w="4460524" h="5120602">
                  <a:moveTo>
                    <a:pt x="0" y="0"/>
                  </a:moveTo>
                  <a:lnTo>
                    <a:pt x="4460524" y="0"/>
                  </a:lnTo>
                  <a:lnTo>
                    <a:pt x="4460524" y="5120602"/>
                  </a:lnTo>
                  <a:lnTo>
                    <a:pt x="0" y="5120602"/>
                  </a:lnTo>
                  <a:lnTo>
                    <a:pt x="0" y="0"/>
                  </a:lnTo>
                  <a:close/>
                </a:path>
              </a:pathLst>
            </a:custGeom>
            <a:blipFill>
              <a:blip r:embed="rId9"/>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TextBox 16">
              <a:extLst>
                <a:ext uri="{FF2B5EF4-FFF2-40B4-BE49-F238E27FC236}">
                  <a16:creationId xmlns:a16="http://schemas.microsoft.com/office/drawing/2014/main" id="{C4686B25-7EBD-6B2B-B496-54B7EE9C47C6}"/>
                </a:ext>
              </a:extLst>
            </p:cNvPr>
            <p:cNvSpPr txBox="1"/>
            <p:nvPr/>
          </p:nvSpPr>
          <p:spPr>
            <a:xfrm>
              <a:off x="12125805" y="7736035"/>
              <a:ext cx="3651361" cy="3232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r>
                <a:rPr lang="en-US" sz="1899" b="1">
                  <a:solidFill>
                    <a:srgbClr val="FA0A0A"/>
                  </a:solidFill>
                  <a:latin typeface="Open Sans Bold"/>
                  <a:ea typeface="Open Sans Bold"/>
                  <a:cs typeface="Open Sans Bold"/>
                  <a:sym typeface="Open Sans Bold"/>
                </a:rPr>
                <a:t>EDGE OF THE BAT</a:t>
              </a:r>
            </a:p>
          </p:txBody>
        </p:sp>
        <p:grpSp>
          <p:nvGrpSpPr>
            <p:cNvPr id="10" name="Group 9">
              <a:extLst>
                <a:ext uri="{FF2B5EF4-FFF2-40B4-BE49-F238E27FC236}">
                  <a16:creationId xmlns:a16="http://schemas.microsoft.com/office/drawing/2014/main" id="{9565E33C-6E17-156E-82FF-6558474E7C4B}"/>
                </a:ext>
              </a:extLst>
            </p:cNvPr>
            <p:cNvGrpSpPr/>
            <p:nvPr/>
          </p:nvGrpSpPr>
          <p:grpSpPr>
            <a:xfrm>
              <a:off x="12835867" y="5625999"/>
              <a:ext cx="9525" cy="4763"/>
              <a:chOff x="12848249" y="5638280"/>
              <a:chExt cx="12700" cy="6350"/>
            </a:xfrm>
          </p:grpSpPr>
          <p:sp>
            <p:nvSpPr>
              <p:cNvPr id="15" name="Freeform 18">
                <a:extLst>
                  <a:ext uri="{FF2B5EF4-FFF2-40B4-BE49-F238E27FC236}">
                    <a16:creationId xmlns:a16="http://schemas.microsoft.com/office/drawing/2014/main" id="{76DA1C3D-5891-1512-5B74-0FB90E45F72A}"/>
                  </a:ext>
                </a:extLst>
              </p:cNvPr>
              <p:cNvSpPr/>
              <p:nvPr/>
            </p:nvSpPr>
            <p:spPr>
              <a:xfrm>
                <a:off x="12848249" y="5638280"/>
                <a:ext cx="12700" cy="6350"/>
              </a:xfrm>
              <a:custGeom>
                <a:avLst/>
                <a:gdLst/>
                <a:ahLst/>
                <a:cxnLst/>
                <a:rect l="l" t="t" r="r" b="b"/>
                <a:pathLst>
                  <a:path w="12700" h="6350">
                    <a:moveTo>
                      <a:pt x="12700" y="2540"/>
                    </a:moveTo>
                    <a:cubicBezTo>
                      <a:pt x="0" y="6350"/>
                      <a:pt x="10160" y="0"/>
                      <a:pt x="10160" y="0"/>
                    </a:cubicBezTo>
                  </a:path>
                </a:pathLst>
              </a:custGeom>
              <a:solidFill>
                <a:srgbClr val="E7191F"/>
              </a:solidFill>
              <a:ln cap="sq">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1" name="Group 10">
              <a:extLst>
                <a:ext uri="{FF2B5EF4-FFF2-40B4-BE49-F238E27FC236}">
                  <a16:creationId xmlns:a16="http://schemas.microsoft.com/office/drawing/2014/main" id="{EACACC26-B155-1AD9-CB04-C167A0E6FBC0}"/>
                </a:ext>
              </a:extLst>
            </p:cNvPr>
            <p:cNvGrpSpPr/>
            <p:nvPr/>
          </p:nvGrpSpPr>
          <p:grpSpPr>
            <a:xfrm>
              <a:off x="12672025" y="5618913"/>
              <a:ext cx="352425" cy="371475"/>
              <a:chOff x="12680927" y="5630025"/>
              <a:chExt cx="469900" cy="495300"/>
            </a:xfrm>
          </p:grpSpPr>
          <p:sp>
            <p:nvSpPr>
              <p:cNvPr id="12" name="Freeform 20">
                <a:extLst>
                  <a:ext uri="{FF2B5EF4-FFF2-40B4-BE49-F238E27FC236}">
                    <a16:creationId xmlns:a16="http://schemas.microsoft.com/office/drawing/2014/main" id="{E0E5FD30-6655-02C6-60B1-5CD5237ABAF7}"/>
                  </a:ext>
                </a:extLst>
              </p:cNvPr>
              <p:cNvSpPr/>
              <p:nvPr/>
            </p:nvSpPr>
            <p:spPr>
              <a:xfrm>
                <a:off x="12680927" y="5630025"/>
                <a:ext cx="469900" cy="495300"/>
              </a:xfrm>
              <a:custGeom>
                <a:avLst/>
                <a:gdLst/>
                <a:ahLst/>
                <a:cxnLst/>
                <a:rect l="l" t="t" r="r" b="b"/>
                <a:pathLst>
                  <a:path w="469900" h="495300">
                    <a:moveTo>
                      <a:pt x="224790" y="19050"/>
                    </a:moveTo>
                    <a:cubicBezTo>
                      <a:pt x="115570" y="52070"/>
                      <a:pt x="60960" y="96520"/>
                      <a:pt x="39370" y="143510"/>
                    </a:cubicBezTo>
                    <a:cubicBezTo>
                      <a:pt x="15240" y="196850"/>
                      <a:pt x="15240" y="292100"/>
                      <a:pt x="26670" y="340360"/>
                    </a:cubicBezTo>
                    <a:cubicBezTo>
                      <a:pt x="34290" y="372110"/>
                      <a:pt x="49530" y="394970"/>
                      <a:pt x="71120" y="415290"/>
                    </a:cubicBezTo>
                    <a:cubicBezTo>
                      <a:pt x="95250" y="438150"/>
                      <a:pt x="134620" y="457200"/>
                      <a:pt x="172720" y="467360"/>
                    </a:cubicBezTo>
                    <a:cubicBezTo>
                      <a:pt x="214630" y="480060"/>
                      <a:pt x="283210" y="482600"/>
                      <a:pt x="314960" y="476250"/>
                    </a:cubicBezTo>
                    <a:cubicBezTo>
                      <a:pt x="331470" y="473710"/>
                      <a:pt x="339090" y="471170"/>
                      <a:pt x="353060" y="458470"/>
                    </a:cubicBezTo>
                    <a:cubicBezTo>
                      <a:pt x="378460" y="436880"/>
                      <a:pt x="421640" y="375920"/>
                      <a:pt x="438150" y="327660"/>
                    </a:cubicBezTo>
                    <a:cubicBezTo>
                      <a:pt x="454660" y="276860"/>
                      <a:pt x="457200" y="196850"/>
                      <a:pt x="448310" y="157480"/>
                    </a:cubicBezTo>
                    <a:cubicBezTo>
                      <a:pt x="441960" y="134620"/>
                      <a:pt x="430530" y="120650"/>
                      <a:pt x="417830" y="106680"/>
                    </a:cubicBezTo>
                    <a:cubicBezTo>
                      <a:pt x="407670" y="95250"/>
                      <a:pt x="398780" y="88900"/>
                      <a:pt x="381000" y="78740"/>
                    </a:cubicBezTo>
                    <a:cubicBezTo>
                      <a:pt x="345440" y="59690"/>
                      <a:pt x="212090" y="22860"/>
                      <a:pt x="213360" y="17780"/>
                    </a:cubicBezTo>
                    <a:cubicBezTo>
                      <a:pt x="213360" y="15240"/>
                      <a:pt x="245110" y="17780"/>
                      <a:pt x="266700" y="22860"/>
                    </a:cubicBezTo>
                    <a:cubicBezTo>
                      <a:pt x="299720" y="30480"/>
                      <a:pt x="360680" y="53340"/>
                      <a:pt x="389890" y="69850"/>
                    </a:cubicBezTo>
                    <a:cubicBezTo>
                      <a:pt x="407670" y="78740"/>
                      <a:pt x="417830" y="85090"/>
                      <a:pt x="429260" y="97790"/>
                    </a:cubicBezTo>
                    <a:cubicBezTo>
                      <a:pt x="441960" y="113030"/>
                      <a:pt x="454660" y="130810"/>
                      <a:pt x="461010" y="157480"/>
                    </a:cubicBezTo>
                    <a:cubicBezTo>
                      <a:pt x="469900" y="199390"/>
                      <a:pt x="466090" y="279400"/>
                      <a:pt x="449580" y="331470"/>
                    </a:cubicBezTo>
                    <a:cubicBezTo>
                      <a:pt x="433070" y="381000"/>
                      <a:pt x="393700" y="439420"/>
                      <a:pt x="365760" y="464820"/>
                    </a:cubicBezTo>
                    <a:cubicBezTo>
                      <a:pt x="349250" y="480060"/>
                      <a:pt x="336550" y="485140"/>
                      <a:pt x="314960" y="488950"/>
                    </a:cubicBezTo>
                    <a:cubicBezTo>
                      <a:pt x="280670" y="495300"/>
                      <a:pt x="219710" y="490220"/>
                      <a:pt x="179070" y="480060"/>
                    </a:cubicBezTo>
                    <a:cubicBezTo>
                      <a:pt x="143510" y="471170"/>
                      <a:pt x="110490" y="459740"/>
                      <a:pt x="83820" y="438150"/>
                    </a:cubicBezTo>
                    <a:cubicBezTo>
                      <a:pt x="55880" y="416560"/>
                      <a:pt x="26670" y="387350"/>
                      <a:pt x="15240" y="347980"/>
                    </a:cubicBezTo>
                    <a:cubicBezTo>
                      <a:pt x="0" y="294640"/>
                      <a:pt x="3810" y="191770"/>
                      <a:pt x="30480" y="135890"/>
                    </a:cubicBezTo>
                    <a:cubicBezTo>
                      <a:pt x="54610" y="85090"/>
                      <a:pt x="114300" y="35560"/>
                      <a:pt x="152400" y="17780"/>
                    </a:cubicBezTo>
                    <a:cubicBezTo>
                      <a:pt x="177800" y="5080"/>
                      <a:pt x="217170" y="0"/>
                      <a:pt x="224790" y="6350"/>
                    </a:cubicBezTo>
                    <a:cubicBezTo>
                      <a:pt x="227330" y="8890"/>
                      <a:pt x="224790" y="19050"/>
                      <a:pt x="224790" y="19050"/>
                    </a:cubicBezTo>
                  </a:path>
                </a:pathLst>
              </a:custGeom>
              <a:solidFill>
                <a:srgbClr val="E7191F"/>
              </a:solidFill>
              <a:ln cap="sq">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
        <p:nvSpPr>
          <p:cNvPr id="27" name="TextBox 26">
            <a:extLst>
              <a:ext uri="{FF2B5EF4-FFF2-40B4-BE49-F238E27FC236}">
                <a16:creationId xmlns:a16="http://schemas.microsoft.com/office/drawing/2014/main" id="{3909F4EC-C301-5BC3-D1F3-6674137D291D}"/>
              </a:ext>
            </a:extLst>
          </p:cNvPr>
          <p:cNvSpPr txBox="1"/>
          <p:nvPr/>
        </p:nvSpPr>
        <p:spPr>
          <a:xfrm>
            <a:off x="4595755" y="5648012"/>
            <a:ext cx="40215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latin typeface="Poppins"/>
                <a:cs typeface="Poppins"/>
              </a:rPr>
              <a:t>Credits: </a:t>
            </a:r>
            <a:r>
              <a:rPr lang="en-US" sz="1200" err="1">
                <a:solidFill>
                  <a:srgbClr val="FFFFFF"/>
                </a:solidFill>
                <a:latin typeface="Poppins"/>
                <a:cs typeface="Poppins"/>
              </a:rPr>
              <a:t>robelinda</a:t>
            </a:r>
            <a:r>
              <a:rPr lang="en-US" sz="1200">
                <a:solidFill>
                  <a:srgbClr val="FFFFFF"/>
                </a:solidFill>
                <a:latin typeface="Poppins"/>
                <a:cs typeface="Poppins"/>
              </a:rPr>
              <a:t> 2 (</a:t>
            </a:r>
            <a:r>
              <a:rPr lang="en-US" sz="1200" err="1">
                <a:solidFill>
                  <a:srgbClr val="FFFFFF"/>
                </a:solidFill>
                <a:latin typeface="Poppins"/>
                <a:cs typeface="Poppins"/>
              </a:rPr>
              <a:t>Youtube</a:t>
            </a:r>
            <a:r>
              <a:rPr lang="en-US" sz="1200">
                <a:solidFill>
                  <a:srgbClr val="FFFFFF"/>
                </a:solidFill>
                <a:latin typeface="Poppins"/>
                <a:cs typeface="Poppins"/>
              </a:rPr>
              <a:t>)</a:t>
            </a:r>
            <a:endParaRPr lang="en-US" sz="1200"/>
          </a:p>
        </p:txBody>
      </p:sp>
      <p:sp>
        <p:nvSpPr>
          <p:cNvPr id="30" name="Flowchart: Off-page Connector 29">
            <a:extLst>
              <a:ext uri="{FF2B5EF4-FFF2-40B4-BE49-F238E27FC236}">
                <a16:creationId xmlns:a16="http://schemas.microsoft.com/office/drawing/2014/main" id="{75F69DC1-4153-6EE1-028A-A292413366A0}"/>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11</a:t>
            </a:r>
          </a:p>
        </p:txBody>
      </p:sp>
      <p:sp>
        <p:nvSpPr>
          <p:cNvPr id="29" name="TextBox 28">
            <a:extLst>
              <a:ext uri="{FF2B5EF4-FFF2-40B4-BE49-F238E27FC236}">
                <a16:creationId xmlns:a16="http://schemas.microsoft.com/office/drawing/2014/main" id="{4FBBF9A9-2EF0-438B-2DAB-2F6CEA3FAB02}"/>
              </a:ext>
            </a:extLst>
          </p:cNvPr>
          <p:cNvSpPr txBox="1"/>
          <p:nvPr/>
        </p:nvSpPr>
        <p:spPr>
          <a:xfrm>
            <a:off x="6147508" y="1338264"/>
            <a:ext cx="3133221" cy="369332"/>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b="1">
                <a:solidFill>
                  <a:srgbClr val="FFFFFF"/>
                </a:solidFill>
                <a:latin typeface="Poppins"/>
                <a:cs typeface="Poppins"/>
              </a:rPr>
              <a:t>Click here to play video </a:t>
            </a:r>
            <a:endParaRPr lang="en-IN" b="1">
              <a:solidFill>
                <a:srgbClr val="FFFFFF"/>
              </a:solidFill>
              <a:latin typeface="Poppins"/>
              <a:cs typeface="Poppins"/>
            </a:endParaRPr>
          </a:p>
        </p:txBody>
      </p:sp>
    </p:spTree>
    <p:extLst>
      <p:ext uri="{BB962C8B-B14F-4D97-AF65-F5344CB8AC3E}">
        <p14:creationId xmlns:p14="http://schemas.microsoft.com/office/powerpoint/2010/main" val="17013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09FDF-A9C1-D21F-6A2D-AB74B9B44F9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41575F8-E9AD-806E-EA07-85C4FEAD8E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95EAC37-A227-6D9E-5C36-ADEB74E36F69}"/>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C22867CF-36F4-D6AC-4241-F8226140AA6C}"/>
              </a:ext>
            </a:extLst>
          </p:cNvPr>
          <p:cNvSpPr txBox="1"/>
          <p:nvPr/>
        </p:nvSpPr>
        <p:spPr>
          <a:xfrm>
            <a:off x="3434020" y="-144320"/>
            <a:ext cx="9334899" cy="988476"/>
          </a:xfrm>
          <a:prstGeom prst="rect">
            <a:avLst/>
          </a:prstGeom>
          <a:noFill/>
        </p:spPr>
        <p:txBody>
          <a:bodyPr wrap="square" rtlCol="0">
            <a:spAutoFit/>
          </a:bodyPr>
          <a:lstStyle/>
          <a:p>
            <a:pPr algn="ctr">
              <a:lnSpc>
                <a:spcPts val="7599"/>
              </a:lnSpc>
            </a:pPr>
            <a:r>
              <a:rPr lang="en-US" sz="4800" b="1" spc="159" dirty="0">
                <a:solidFill>
                  <a:schemeClr val="bg1"/>
                </a:solidFill>
                <a:latin typeface="Poppins" panose="00000500000000000000" pitchFamily="2" charset="0"/>
                <a:ea typeface="Binggo Wood"/>
                <a:cs typeface="Poppins" panose="00000500000000000000" pitchFamily="2" charset="0"/>
                <a:sym typeface="Binggo Wood"/>
              </a:rPr>
              <a:t>The Short Ball Challenge</a:t>
            </a:r>
            <a:r>
              <a:rPr lang="en-US" sz="4800" b="1" spc="159" dirty="0">
                <a:solidFill>
                  <a:srgbClr val="000000"/>
                </a:solidFill>
                <a:latin typeface="Binggo Wood"/>
                <a:ea typeface="Binggo Wood"/>
                <a:cs typeface="Binggo Wood"/>
                <a:sym typeface="Binggo Wood"/>
              </a:rPr>
              <a:t>​</a:t>
            </a:r>
          </a:p>
        </p:txBody>
      </p:sp>
      <p:sp>
        <p:nvSpPr>
          <p:cNvPr id="16" name="Rectangle: Rounded Corners 15">
            <a:extLst>
              <a:ext uri="{FF2B5EF4-FFF2-40B4-BE49-F238E27FC236}">
                <a16:creationId xmlns:a16="http://schemas.microsoft.com/office/drawing/2014/main" id="{809AEBD9-A0AC-6750-3D6A-F4742BC60819}"/>
              </a:ext>
            </a:extLst>
          </p:cNvPr>
          <p:cNvSpPr/>
          <p:nvPr/>
        </p:nvSpPr>
        <p:spPr>
          <a:xfrm>
            <a:off x="-352926" y="-23695"/>
            <a:ext cx="3489531"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BBA6FF68-F56C-9C8C-E9F8-4C0FCB93169B}"/>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16C21E39-D126-078F-860E-B404E05A89BE}"/>
              </a:ext>
            </a:extLst>
          </p:cNvPr>
          <p:cNvSpPr/>
          <p:nvPr/>
        </p:nvSpPr>
        <p:spPr>
          <a:xfrm>
            <a:off x="485325" y="1718810"/>
            <a:ext cx="5235685" cy="3356685"/>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678815" lvl="1" indent="-342900">
              <a:buFont typeface="Arial"/>
              <a:buChar char="•"/>
            </a:pPr>
            <a:r>
              <a:rPr lang="en-US" b="1">
                <a:solidFill>
                  <a:schemeClr val="bg1"/>
                </a:solidFill>
                <a:latin typeface="Poppins"/>
                <a:ea typeface="Canva Sans"/>
                <a:cs typeface="Canva Sans"/>
                <a:sym typeface="Canva Sans"/>
              </a:rPr>
              <a:t>Head Position</a:t>
            </a:r>
            <a:endParaRPr lang="en-US" b="1">
              <a:solidFill>
                <a:schemeClr val="bg1"/>
              </a:solidFill>
              <a:latin typeface="Poppins"/>
              <a:ea typeface="Canva Sans"/>
              <a:cs typeface="Canva Sans"/>
            </a:endParaRPr>
          </a:p>
          <a:p>
            <a:pPr marL="678815" lvl="1" indent="-342900">
              <a:buFont typeface="Arial"/>
              <a:buChar char="•"/>
            </a:pPr>
            <a:endParaRPr lang="en-US" b="1">
              <a:solidFill>
                <a:schemeClr val="bg1"/>
              </a:solidFill>
              <a:latin typeface="Poppins"/>
              <a:ea typeface="Canva Sans"/>
              <a:cs typeface="Canva Sans"/>
            </a:endParaRPr>
          </a:p>
          <a:p>
            <a:pPr marL="679450" lvl="1" indent="-342900">
              <a:buFont typeface="Arial"/>
              <a:buChar char="•"/>
            </a:pPr>
            <a:r>
              <a:rPr lang="en-US" b="1">
                <a:solidFill>
                  <a:schemeClr val="bg1"/>
                </a:solidFill>
                <a:latin typeface="Poppins"/>
                <a:ea typeface="Canva Sans"/>
                <a:cs typeface="Canva Sans"/>
                <a:sym typeface="Canva Sans"/>
              </a:rPr>
              <a:t>Reluctant Hooker</a:t>
            </a:r>
            <a:endParaRPr lang="en-US" b="1">
              <a:solidFill>
                <a:schemeClr val="bg1"/>
              </a:solidFill>
              <a:latin typeface="Poppins"/>
              <a:ea typeface="Canva Sans"/>
              <a:cs typeface="Canva Sans"/>
            </a:endParaRPr>
          </a:p>
          <a:p>
            <a:pPr marL="336550" lvl="1"/>
            <a:endParaRPr lang="en-US" b="1">
              <a:solidFill>
                <a:schemeClr val="bg1"/>
              </a:solidFill>
              <a:latin typeface="Poppins"/>
              <a:ea typeface="Canva Sans"/>
              <a:cs typeface="Canva Sans"/>
            </a:endParaRPr>
          </a:p>
          <a:p>
            <a:pPr marL="679450" lvl="1" indent="-342900">
              <a:buFont typeface="Arial"/>
              <a:buChar char="•"/>
            </a:pPr>
            <a:r>
              <a:rPr lang="en-US" b="1">
                <a:solidFill>
                  <a:schemeClr val="bg1"/>
                </a:solidFill>
                <a:latin typeface="Poppins"/>
                <a:ea typeface="Canva Sans"/>
                <a:cs typeface="Canva Sans"/>
                <a:sym typeface="Canva Sans"/>
              </a:rPr>
              <a:t>Dragging towards leg side</a:t>
            </a:r>
            <a:endParaRPr lang="en-US" b="1">
              <a:solidFill>
                <a:schemeClr val="bg1"/>
              </a:solidFill>
              <a:latin typeface="Poppins"/>
              <a:ea typeface="Canva Sans"/>
              <a:cs typeface="Canva Sans"/>
            </a:endParaRPr>
          </a:p>
          <a:p>
            <a:pPr marL="336550" lvl="1"/>
            <a:endParaRPr lang="en-US" b="1">
              <a:solidFill>
                <a:schemeClr val="bg1"/>
              </a:solidFill>
              <a:latin typeface="Poppins"/>
              <a:ea typeface="Canva Sans"/>
              <a:cs typeface="Canva Sans"/>
            </a:endParaRPr>
          </a:p>
          <a:p>
            <a:pPr marL="679450" lvl="1" indent="-342900">
              <a:buFont typeface="Arial"/>
              <a:buChar char="•"/>
            </a:pPr>
            <a:r>
              <a:rPr lang="en-US" b="1">
                <a:solidFill>
                  <a:schemeClr val="bg1"/>
                </a:solidFill>
                <a:latin typeface="Poppins"/>
                <a:ea typeface="Canva Sans"/>
                <a:cs typeface="Canva Sans"/>
                <a:sym typeface="Canva Sans"/>
              </a:rPr>
              <a:t>Lack of Power </a:t>
            </a:r>
            <a:endParaRPr lang="en-US" b="1">
              <a:solidFill>
                <a:schemeClr val="bg1"/>
              </a:solidFill>
              <a:latin typeface="Poppins"/>
              <a:ea typeface="Canva Sans"/>
              <a:cs typeface="Canva Sans"/>
            </a:endParaRPr>
          </a:p>
          <a:p>
            <a:pPr marL="336550" lvl="1"/>
            <a:endParaRPr lang="en-US" b="1">
              <a:solidFill>
                <a:schemeClr val="bg1"/>
              </a:solidFill>
              <a:latin typeface="Poppins"/>
              <a:ea typeface="Canva Sans"/>
              <a:cs typeface="Canva Sans"/>
            </a:endParaRPr>
          </a:p>
          <a:p>
            <a:pPr marL="679450" lvl="1" indent="-342900">
              <a:buFont typeface="Arial"/>
              <a:buChar char="•"/>
            </a:pPr>
            <a:r>
              <a:rPr lang="en-US" b="1">
                <a:solidFill>
                  <a:schemeClr val="bg1"/>
                </a:solidFill>
                <a:latin typeface="Poppins"/>
                <a:ea typeface="Canva Sans"/>
                <a:cs typeface="Canva Sans"/>
                <a:sym typeface="Canva Sans"/>
              </a:rPr>
              <a:t>Used subtle variations</a:t>
            </a:r>
            <a:endParaRPr lang="en-US" b="1">
              <a:solidFill>
                <a:schemeClr val="bg1"/>
              </a:solidFill>
              <a:latin typeface="Poppins"/>
              <a:ea typeface="Canva Sans"/>
              <a:cs typeface="Canva Sans"/>
            </a:endParaRPr>
          </a:p>
          <a:p>
            <a:pPr marL="228600" lvl="1" indent="-228600" defTabSz="889000">
              <a:lnSpc>
                <a:spcPct val="90000"/>
              </a:lnSpc>
              <a:spcBef>
                <a:spcPct val="0"/>
              </a:spcBef>
              <a:spcAft>
                <a:spcPct val="15000"/>
              </a:spcAft>
              <a:buFont typeface="Arial"/>
              <a:buChar char="•"/>
            </a:pPr>
            <a:endParaRPr lang="en-IN" b="1" kern="1200">
              <a:latin typeface="Poppins" panose="00000500000000000000" pitchFamily="2" charset="0"/>
              <a:cs typeface="Poppins" panose="00000500000000000000" pitchFamily="2" charset="0"/>
            </a:endParaRPr>
          </a:p>
        </p:txBody>
      </p:sp>
      <p:sp>
        <p:nvSpPr>
          <p:cNvPr id="6" name="Freeform: Shape 5">
            <a:extLst>
              <a:ext uri="{FF2B5EF4-FFF2-40B4-BE49-F238E27FC236}">
                <a16:creationId xmlns:a16="http://schemas.microsoft.com/office/drawing/2014/main" id="{48640E39-4FE8-A827-D477-4F5AFFE07E3F}"/>
              </a:ext>
            </a:extLst>
          </p:cNvPr>
          <p:cNvSpPr/>
          <p:nvPr/>
        </p:nvSpPr>
        <p:spPr>
          <a:xfrm>
            <a:off x="6345850" y="1704433"/>
            <a:ext cx="5221310" cy="3371062"/>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678815" lvl="1" indent="-342900" algn="just">
              <a:lnSpc>
                <a:spcPct val="200000"/>
              </a:lnSpc>
              <a:buFont typeface="Arial"/>
              <a:buChar char="•"/>
            </a:pPr>
            <a:r>
              <a:rPr lang="en-US" sz="1600" b="1">
                <a:solidFill>
                  <a:schemeClr val="bg1"/>
                </a:solidFill>
                <a:latin typeface="Poppins"/>
                <a:ea typeface="Canva Sans"/>
                <a:cs typeface="Canva Sans"/>
                <a:sym typeface="Canva Sans"/>
              </a:rPr>
              <a:t>Staying balanced for better control</a:t>
            </a:r>
            <a:endParaRPr lang="en-US" sz="1600" b="1">
              <a:solidFill>
                <a:schemeClr val="bg1"/>
              </a:solidFill>
              <a:latin typeface="Poppins"/>
              <a:ea typeface="Canva Sans"/>
              <a:cs typeface="Canva Sans"/>
            </a:endParaRPr>
          </a:p>
          <a:p>
            <a:pPr marL="672465" lvl="1" indent="-335915" algn="just">
              <a:lnSpc>
                <a:spcPct val="200000"/>
              </a:lnSpc>
              <a:buFont typeface="Arial"/>
              <a:buChar char="•"/>
            </a:pPr>
            <a:r>
              <a:rPr lang="en-US" sz="1600" b="1">
                <a:solidFill>
                  <a:schemeClr val="bg1"/>
                </a:solidFill>
                <a:latin typeface="Poppins"/>
                <a:ea typeface="Canva Sans"/>
                <a:cs typeface="Canva Sans"/>
                <a:sym typeface="Canva Sans"/>
              </a:rPr>
              <a:t>Developing a confident hook shot</a:t>
            </a:r>
            <a:endParaRPr lang="en-US" sz="1600" b="1">
              <a:solidFill>
                <a:schemeClr val="bg1"/>
              </a:solidFill>
              <a:latin typeface="Poppins"/>
              <a:ea typeface="Canva Sans"/>
              <a:cs typeface="Canva Sans"/>
            </a:endParaRPr>
          </a:p>
          <a:p>
            <a:pPr marL="672465" lvl="1" indent="-335915" algn="just">
              <a:lnSpc>
                <a:spcPct val="200000"/>
              </a:lnSpc>
              <a:buFont typeface="Arial"/>
              <a:buChar char="•"/>
            </a:pPr>
            <a:r>
              <a:rPr lang="en-US" sz="1600" b="1">
                <a:solidFill>
                  <a:schemeClr val="bg1"/>
                </a:solidFill>
                <a:latin typeface="Poppins"/>
                <a:ea typeface="Canva Sans"/>
                <a:cs typeface="Canva Sans"/>
                <a:sym typeface="Canva Sans"/>
              </a:rPr>
              <a:t>Committing early to attack or leave</a:t>
            </a:r>
            <a:endParaRPr lang="en-US" sz="1600" b="1">
              <a:solidFill>
                <a:schemeClr val="bg1"/>
              </a:solidFill>
              <a:latin typeface="Poppins"/>
              <a:ea typeface="Canva Sans"/>
              <a:cs typeface="Canva Sans"/>
            </a:endParaRPr>
          </a:p>
          <a:p>
            <a:pPr marL="672465" lvl="1" indent="-335915" algn="just">
              <a:lnSpc>
                <a:spcPct val="200000"/>
              </a:lnSpc>
              <a:buFont typeface="Arial"/>
              <a:buChar char="•"/>
            </a:pPr>
            <a:r>
              <a:rPr lang="en-US" sz="1600" b="1">
                <a:solidFill>
                  <a:schemeClr val="bg1"/>
                </a:solidFill>
                <a:latin typeface="Poppins"/>
                <a:ea typeface="Canva Sans"/>
                <a:cs typeface="Canva Sans"/>
                <a:sym typeface="Canva Sans"/>
              </a:rPr>
              <a:t>Short-Arm Jabs Tactical Adjustment</a:t>
            </a:r>
            <a:endParaRPr lang="en-US" sz="1600" b="1">
              <a:solidFill>
                <a:schemeClr val="bg1"/>
              </a:solidFill>
              <a:latin typeface="Poppins"/>
              <a:ea typeface="Canva Sans"/>
              <a:cs typeface="Canva Sans"/>
            </a:endParaRPr>
          </a:p>
          <a:p>
            <a:pPr marL="672465" lvl="1" indent="-335915" algn="just">
              <a:lnSpc>
                <a:spcPct val="200000"/>
              </a:lnSpc>
              <a:buFont typeface="Arial"/>
              <a:buChar char="•"/>
            </a:pPr>
            <a:r>
              <a:rPr lang="en-US" sz="1600" b="1">
                <a:solidFill>
                  <a:schemeClr val="bg1"/>
                </a:solidFill>
                <a:latin typeface="Poppins"/>
                <a:ea typeface="Canva Sans"/>
                <a:cs typeface="Canva Sans"/>
                <a:sym typeface="Canva Sans"/>
              </a:rPr>
              <a:t>Adapting to bounce and pace changes</a:t>
            </a:r>
            <a:endParaRPr lang="en-IN" sz="1600" b="1" kern="1200">
              <a:solidFill>
                <a:schemeClr val="bg1"/>
              </a:solidFill>
              <a:latin typeface="Poppins"/>
              <a:cs typeface="Poppins" panose="00000500000000000000" pitchFamily="2" charset="0"/>
            </a:endParaRPr>
          </a:p>
        </p:txBody>
      </p:sp>
      <p:pic>
        <p:nvPicPr>
          <p:cNvPr id="2" name="Picture 1" descr="Profil Infosys Springboard">
            <a:extLst>
              <a:ext uri="{FF2B5EF4-FFF2-40B4-BE49-F238E27FC236}">
                <a16:creationId xmlns:a16="http://schemas.microsoft.com/office/drawing/2014/main" id="{9AEF08D8-305A-65D5-1B7A-1AE896E83B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1819375" y="74589"/>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F91009-CCDE-4E49-18CD-B49965837EEB}"/>
              </a:ext>
            </a:extLst>
          </p:cNvPr>
          <p:cNvSpPr/>
          <p:nvPr/>
        </p:nvSpPr>
        <p:spPr>
          <a:xfrm>
            <a:off x="492206" y="5457631"/>
            <a:ext cx="5234642" cy="912151"/>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a:latin typeface="Poppins"/>
                <a:cs typeface="Poppins"/>
              </a:rPr>
              <a:t>OBSERVATIONS</a:t>
            </a:r>
          </a:p>
        </p:txBody>
      </p:sp>
      <p:grpSp>
        <p:nvGrpSpPr>
          <p:cNvPr id="11" name="Group 10">
            <a:extLst>
              <a:ext uri="{FF2B5EF4-FFF2-40B4-BE49-F238E27FC236}">
                <a16:creationId xmlns:a16="http://schemas.microsoft.com/office/drawing/2014/main" id="{D185CC7E-32BB-15AC-46DC-20D6E2E8A546}"/>
              </a:ext>
            </a:extLst>
          </p:cNvPr>
          <p:cNvGrpSpPr/>
          <p:nvPr/>
        </p:nvGrpSpPr>
        <p:grpSpPr>
          <a:xfrm>
            <a:off x="6299931" y="5454884"/>
            <a:ext cx="5270616" cy="894896"/>
            <a:chOff x="446791" y="2264228"/>
            <a:chExt cx="4074404" cy="658569"/>
          </a:xfrm>
        </p:grpSpPr>
        <p:sp>
          <p:nvSpPr>
            <p:cNvPr id="9" name="Rectangle 8">
              <a:extLst>
                <a:ext uri="{FF2B5EF4-FFF2-40B4-BE49-F238E27FC236}">
                  <a16:creationId xmlns:a16="http://schemas.microsoft.com/office/drawing/2014/main" id="{0AE12C86-CB20-4943-2CAB-01854F84DB32}"/>
                </a:ext>
              </a:extLst>
            </p:cNvPr>
            <p:cNvSpPr/>
            <p:nvPr/>
          </p:nvSpPr>
          <p:spPr>
            <a:xfrm>
              <a:off x="446791" y="2264228"/>
              <a:ext cx="4062041" cy="658569"/>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3618258-92C6-7818-3959-D3939E0FF3B4}"/>
                </a:ext>
              </a:extLst>
            </p:cNvPr>
            <p:cNvSpPr txBox="1"/>
            <p:nvPr/>
          </p:nvSpPr>
          <p:spPr>
            <a:xfrm>
              <a:off x="485536" y="2337255"/>
              <a:ext cx="4035659" cy="512708"/>
            </a:xfrm>
            <a:prstGeom prst="rect">
              <a:avLst/>
            </a:prstGeom>
            <a:noFill/>
            <a:ln>
              <a:noFill/>
            </a:ln>
          </p:spPr>
          <p:txBody>
            <a:bodyPr wrap="square" lIns="91440" tIns="45720" rIns="91440" bIns="45720" rtlCol="0" anchor="ctr">
              <a:spAutoFit/>
            </a:bodyPr>
            <a:lstStyle/>
            <a:p>
              <a:pPr algn="ctr"/>
              <a:r>
                <a:rPr lang="en-IN" sz="2000" b="1">
                  <a:solidFill>
                    <a:schemeClr val="bg1"/>
                  </a:solidFill>
                  <a:latin typeface="Poppins"/>
                  <a:cs typeface="Poppins"/>
                </a:rPr>
                <a:t>SCOPE OF IMPROVEMENT</a:t>
              </a:r>
            </a:p>
          </p:txBody>
        </p:sp>
      </p:grpSp>
      <p:sp>
        <p:nvSpPr>
          <p:cNvPr id="17" name="Rectangle 16" descr="Bullseye">
            <a:extLst>
              <a:ext uri="{FF2B5EF4-FFF2-40B4-BE49-F238E27FC236}">
                <a16:creationId xmlns:a16="http://schemas.microsoft.com/office/drawing/2014/main" id="{2D60D1B8-65F2-E0C5-15BB-69DC2946B0F3}"/>
              </a:ext>
            </a:extLst>
          </p:cNvPr>
          <p:cNvSpPr/>
          <p:nvPr/>
        </p:nvSpPr>
        <p:spPr>
          <a:xfrm>
            <a:off x="5918251" y="1287712"/>
            <a:ext cx="852953" cy="852953"/>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19" name="Rectangle 18" descr="Target">
            <a:extLst>
              <a:ext uri="{FF2B5EF4-FFF2-40B4-BE49-F238E27FC236}">
                <a16:creationId xmlns:a16="http://schemas.microsoft.com/office/drawing/2014/main" id="{980EE297-F42E-C5F6-FBB6-D222C2C26CF3}"/>
              </a:ext>
            </a:extLst>
          </p:cNvPr>
          <p:cNvSpPr/>
          <p:nvPr/>
        </p:nvSpPr>
        <p:spPr>
          <a:xfrm>
            <a:off x="73912" y="1289593"/>
            <a:ext cx="852953" cy="852953"/>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Flowchart: Off-page Connector 3">
            <a:extLst>
              <a:ext uri="{FF2B5EF4-FFF2-40B4-BE49-F238E27FC236}">
                <a16:creationId xmlns:a16="http://schemas.microsoft.com/office/drawing/2014/main" id="{3091E0B1-E4CC-F96D-0DE1-FB536AF35095}"/>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12</a:t>
            </a:r>
          </a:p>
        </p:txBody>
      </p:sp>
    </p:spTree>
    <p:extLst>
      <p:ext uri="{BB962C8B-B14F-4D97-AF65-F5344CB8AC3E}">
        <p14:creationId xmlns:p14="http://schemas.microsoft.com/office/powerpoint/2010/main" val="290164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3064F-ADF0-4555-F501-D5C196DBB149}"/>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C22A133F-4F64-1306-68C7-C7B9609E2BE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19F036C-0091-E948-CA28-F155FC7B2FFA}"/>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5484FC48-C35A-544B-B7C6-8D5A9C901A95}"/>
              </a:ext>
            </a:extLst>
          </p:cNvPr>
          <p:cNvSpPr/>
          <p:nvPr/>
        </p:nvSpPr>
        <p:spPr>
          <a:xfrm>
            <a:off x="-352926" y="-23695"/>
            <a:ext cx="3468266"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DADEF4B1-3D40-907B-D61F-156297E330E5}"/>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6"/>
            <a:stretch>
              <a:fillRect/>
            </a:stretch>
          </a:blipFill>
        </p:spPr>
        <p:txBody>
          <a:bodyPr/>
          <a:lstStyle/>
          <a:p>
            <a:endParaRPr lang="en-IN"/>
          </a:p>
        </p:txBody>
      </p:sp>
      <p:pic>
        <p:nvPicPr>
          <p:cNvPr id="8" name="Picture 2">
            <a:extLst>
              <a:ext uri="{FF2B5EF4-FFF2-40B4-BE49-F238E27FC236}">
                <a16:creationId xmlns:a16="http://schemas.microsoft.com/office/drawing/2014/main" id="{FED92E16-11CD-0590-225D-53C5CD460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71" y="1527507"/>
            <a:ext cx="2980569" cy="44564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Profil Infosys Springboard">
            <a:extLst>
              <a:ext uri="{FF2B5EF4-FFF2-40B4-BE49-F238E27FC236}">
                <a16:creationId xmlns:a16="http://schemas.microsoft.com/office/drawing/2014/main" id="{1A2FC41D-954F-2C0E-5D18-CEBDB76C27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549" b="25421"/>
          <a:stretch/>
        </p:blipFill>
        <p:spPr bwMode="auto">
          <a:xfrm>
            <a:off x="1737771" y="69421"/>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Off-page Connector 2">
            <a:extLst>
              <a:ext uri="{FF2B5EF4-FFF2-40B4-BE49-F238E27FC236}">
                <a16:creationId xmlns:a16="http://schemas.microsoft.com/office/drawing/2014/main" id="{6E769EE0-59D1-0EBC-F339-983C33FF1C31}"/>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13</a:t>
            </a:r>
          </a:p>
        </p:txBody>
      </p:sp>
      <p:sp>
        <p:nvSpPr>
          <p:cNvPr id="10" name="TextBox 9">
            <a:extLst>
              <a:ext uri="{FF2B5EF4-FFF2-40B4-BE49-F238E27FC236}">
                <a16:creationId xmlns:a16="http://schemas.microsoft.com/office/drawing/2014/main" id="{E075C3F9-89E2-45B2-4877-98F9ABE3C0FF}"/>
              </a:ext>
            </a:extLst>
          </p:cNvPr>
          <p:cNvSpPr txBox="1"/>
          <p:nvPr/>
        </p:nvSpPr>
        <p:spPr>
          <a:xfrm>
            <a:off x="6536340" y="1092715"/>
            <a:ext cx="3133221" cy="369332"/>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b="1" dirty="0">
                <a:solidFill>
                  <a:srgbClr val="FFFFFF"/>
                </a:solidFill>
                <a:latin typeface="Poppins"/>
                <a:cs typeface="Poppins"/>
              </a:rPr>
              <a:t>Click here to play video </a:t>
            </a:r>
            <a:endParaRPr lang="en-IN" b="1" dirty="0">
              <a:solidFill>
                <a:srgbClr val="FFFFFF"/>
              </a:solidFill>
              <a:latin typeface="Poppins"/>
              <a:cs typeface="Poppins"/>
            </a:endParaRPr>
          </a:p>
        </p:txBody>
      </p:sp>
      <p:pic>
        <p:nvPicPr>
          <p:cNvPr id="5" name="VID-20250324-WA0001">
            <a:hlinkClick r:id="" action="ppaction://media"/>
            <a:extLst>
              <a:ext uri="{FF2B5EF4-FFF2-40B4-BE49-F238E27FC236}">
                <a16:creationId xmlns:a16="http://schemas.microsoft.com/office/drawing/2014/main" id="{87AFA38E-A6B5-8B83-3549-9B4A40F6AA2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73883" y="1487240"/>
            <a:ext cx="6909280" cy="4496720"/>
          </a:xfrm>
          <a:prstGeom prst="rect">
            <a:avLst/>
          </a:prstGeom>
        </p:spPr>
      </p:pic>
      <p:sp>
        <p:nvSpPr>
          <p:cNvPr id="4" name="TextBox 3">
            <a:extLst>
              <a:ext uri="{FF2B5EF4-FFF2-40B4-BE49-F238E27FC236}">
                <a16:creationId xmlns:a16="http://schemas.microsoft.com/office/drawing/2014/main" id="{4904DF35-12C2-C56A-3130-434DFD070DB0}"/>
              </a:ext>
            </a:extLst>
          </p:cNvPr>
          <p:cNvSpPr txBox="1"/>
          <p:nvPr/>
        </p:nvSpPr>
        <p:spPr>
          <a:xfrm>
            <a:off x="4724400" y="570807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latin typeface="Poppins"/>
              </a:rPr>
              <a:t>Credits: robelinda 2 (Youtube)</a:t>
            </a:r>
            <a:endParaRPr lang="en-US"/>
          </a:p>
        </p:txBody>
      </p:sp>
      <p:sp>
        <p:nvSpPr>
          <p:cNvPr id="12" name="TextBox 11">
            <a:extLst>
              <a:ext uri="{FF2B5EF4-FFF2-40B4-BE49-F238E27FC236}">
                <a16:creationId xmlns:a16="http://schemas.microsoft.com/office/drawing/2014/main" id="{4E0C9592-AAB5-D6BF-9EEF-8E7D7ABB6B05}"/>
              </a:ext>
            </a:extLst>
          </p:cNvPr>
          <p:cNvSpPr txBox="1"/>
          <p:nvPr/>
        </p:nvSpPr>
        <p:spPr>
          <a:xfrm>
            <a:off x="7336233" y="67731"/>
            <a:ext cx="6278524" cy="707886"/>
          </a:xfrm>
          <a:prstGeom prst="rect">
            <a:avLst/>
          </a:prstGeom>
          <a:noFill/>
        </p:spPr>
        <p:txBody>
          <a:bodyPr wrap="square">
            <a:spAutoFit/>
          </a:bodyPr>
          <a:lstStyle/>
          <a:p>
            <a:r>
              <a:rPr lang="en-US" sz="4000" b="1" dirty="0">
                <a:solidFill>
                  <a:schemeClr val="bg1"/>
                </a:solidFill>
              </a:rPr>
              <a:t>       Video analysis</a:t>
            </a:r>
            <a:endParaRPr lang="en-IN" sz="4000" dirty="0"/>
          </a:p>
        </p:txBody>
      </p:sp>
    </p:spTree>
    <p:extLst>
      <p:ext uri="{BB962C8B-B14F-4D97-AF65-F5344CB8AC3E}">
        <p14:creationId xmlns:p14="http://schemas.microsoft.com/office/powerpoint/2010/main" val="188776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15F56-5BF6-28CA-2BE7-BDACC485CE8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D093977D-ECB1-B64A-417D-288C16A876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44722DB-6345-C5DC-3020-08B7663DE600}"/>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0FF574D6-25CB-6E1C-6384-F5DAAE05FCD4}"/>
              </a:ext>
            </a:extLst>
          </p:cNvPr>
          <p:cNvSpPr txBox="1"/>
          <p:nvPr/>
        </p:nvSpPr>
        <p:spPr>
          <a:xfrm>
            <a:off x="3434020" y="-43679"/>
            <a:ext cx="9119239" cy="995657"/>
          </a:xfrm>
          <a:prstGeom prst="rect">
            <a:avLst/>
          </a:prstGeom>
          <a:noFill/>
        </p:spPr>
        <p:txBody>
          <a:bodyPr wrap="square" lIns="91440" tIns="45720" rIns="91440" bIns="45720" rtlCol="0" anchor="t">
            <a:spAutoFit/>
          </a:bodyPr>
          <a:lstStyle/>
          <a:p>
            <a:pPr algn="ctr">
              <a:lnSpc>
                <a:spcPts val="7599"/>
              </a:lnSpc>
            </a:pPr>
            <a:r>
              <a:rPr lang="en-US" sz="4800" b="1" spc="159">
                <a:solidFill>
                  <a:schemeClr val="bg1"/>
                </a:solidFill>
                <a:latin typeface="Poppins"/>
                <a:ea typeface="Binggo Wood"/>
                <a:cs typeface="Poppins"/>
              </a:rPr>
              <a:t>POOR DECISION MAKING</a:t>
            </a:r>
          </a:p>
        </p:txBody>
      </p:sp>
      <p:sp>
        <p:nvSpPr>
          <p:cNvPr id="16" name="Rectangle: Rounded Corners 15">
            <a:extLst>
              <a:ext uri="{FF2B5EF4-FFF2-40B4-BE49-F238E27FC236}">
                <a16:creationId xmlns:a16="http://schemas.microsoft.com/office/drawing/2014/main" id="{339163CF-5059-970F-5A91-DBE72F42B875}"/>
              </a:ext>
            </a:extLst>
          </p:cNvPr>
          <p:cNvSpPr/>
          <p:nvPr/>
        </p:nvSpPr>
        <p:spPr>
          <a:xfrm>
            <a:off x="-352926" y="-23695"/>
            <a:ext cx="3786946"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A43F7185-AA5A-AAE7-29AC-D63802E54A06}"/>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B6E26E3F-D1C2-E467-D2DF-0653338826B2}"/>
              </a:ext>
            </a:extLst>
          </p:cNvPr>
          <p:cNvSpPr/>
          <p:nvPr/>
        </p:nvSpPr>
        <p:spPr>
          <a:xfrm>
            <a:off x="562271" y="1690056"/>
            <a:ext cx="5221308" cy="3141024"/>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5915" lvl="1" algn="just"/>
            <a:endParaRPr lang="en-IN" sz="2000" b="1">
              <a:solidFill>
                <a:schemeClr val="bg1"/>
              </a:solidFill>
              <a:latin typeface="Poppins"/>
              <a:cs typeface="Poppins"/>
            </a:endParaRPr>
          </a:p>
          <a:p>
            <a:pPr marL="228600" lvl="1" indent="-228600">
              <a:lnSpc>
                <a:spcPct val="90000"/>
              </a:lnSpc>
              <a:spcBef>
                <a:spcPct val="0"/>
              </a:spcBef>
              <a:spcAft>
                <a:spcPct val="15000"/>
              </a:spcAft>
              <a:buChar char="•"/>
            </a:pPr>
            <a:endParaRPr lang="en-IN" sz="2000">
              <a:solidFill>
                <a:schemeClr val="bg1"/>
              </a:solidFill>
              <a:latin typeface="Poppins" panose="00000500000000000000" pitchFamily="2" charset="0"/>
              <a:ea typeface="Canva Sans"/>
              <a:cs typeface="Poppins" panose="00000500000000000000" pitchFamily="2" charset="0"/>
            </a:endParaRPr>
          </a:p>
        </p:txBody>
      </p:sp>
      <p:sp>
        <p:nvSpPr>
          <p:cNvPr id="6" name="Freeform: Shape 5">
            <a:extLst>
              <a:ext uri="{FF2B5EF4-FFF2-40B4-BE49-F238E27FC236}">
                <a16:creationId xmlns:a16="http://schemas.microsoft.com/office/drawing/2014/main" id="{D1D04F79-2B20-BCBD-4F0F-A2804209937F}"/>
              </a:ext>
            </a:extLst>
          </p:cNvPr>
          <p:cNvSpPr/>
          <p:nvPr/>
        </p:nvSpPr>
        <p:spPr>
          <a:xfrm>
            <a:off x="6345850" y="1690056"/>
            <a:ext cx="5221310" cy="3141024"/>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5915" lvl="1" algn="just"/>
            <a:endParaRPr lang="en-IN" sz="2000" b="1">
              <a:solidFill>
                <a:schemeClr val="bg1"/>
              </a:solidFill>
              <a:latin typeface="Poppins"/>
              <a:cs typeface="Poppins"/>
            </a:endParaRPr>
          </a:p>
          <a:p>
            <a:pPr marL="335915" lvl="1" algn="just"/>
            <a:endParaRPr lang="en-IN" sz="2000" b="1">
              <a:solidFill>
                <a:schemeClr val="bg1"/>
              </a:solidFill>
              <a:latin typeface="Poppins" panose="00000500000000000000" pitchFamily="2" charset="0"/>
              <a:ea typeface="Canva Sans"/>
              <a:cs typeface="Poppins" panose="00000500000000000000" pitchFamily="2" charset="0"/>
            </a:endParaRPr>
          </a:p>
        </p:txBody>
      </p:sp>
      <p:sp>
        <p:nvSpPr>
          <p:cNvPr id="2" name="TextBox 5">
            <a:extLst>
              <a:ext uri="{FF2B5EF4-FFF2-40B4-BE49-F238E27FC236}">
                <a16:creationId xmlns:a16="http://schemas.microsoft.com/office/drawing/2014/main" id="{9AF6A163-87CB-B16F-5B97-A2596A3102B9}"/>
              </a:ext>
            </a:extLst>
          </p:cNvPr>
          <p:cNvSpPr txBox="1"/>
          <p:nvPr/>
        </p:nvSpPr>
        <p:spPr>
          <a:xfrm>
            <a:off x="380426" y="2151541"/>
            <a:ext cx="5385326" cy="2985433"/>
          </a:xfrm>
          <a:prstGeom prst="rect">
            <a:avLst/>
          </a:prstGeom>
        </p:spPr>
        <p:txBody>
          <a:bodyPr wrap="square" lIns="0" tIns="0" rIns="0" bIns="0" rtlCol="0" anchor="t">
            <a:spAutoFit/>
          </a:bodyPr>
          <a:lstStyle/>
          <a:p>
            <a:pPr marL="336550" lvl="1" algn="just"/>
            <a:r>
              <a:rPr lang="en-US" b="1">
                <a:solidFill>
                  <a:schemeClr val="bg1"/>
                </a:solidFill>
                <a:latin typeface="Poppins" panose="00000500000000000000" pitchFamily="2" charset="0"/>
                <a:ea typeface="Canva Sans"/>
                <a:cs typeface="Poppins" panose="00000500000000000000" pitchFamily="2" charset="0"/>
                <a:sym typeface="Canva Sans"/>
              </a:rPr>
              <a:t>Poor Foot Movement (Stuck on the crease)​</a:t>
            </a:r>
            <a:endParaRPr lang="en-US" sz="2000" b="1"/>
          </a:p>
          <a:p>
            <a:pPr marL="336550" lvl="1" algn="just"/>
            <a:endParaRPr lang="en-US" b="1">
              <a:solidFill>
                <a:schemeClr val="bg1"/>
              </a:solidFill>
              <a:latin typeface="Poppins"/>
              <a:ea typeface="Canva Sans"/>
              <a:cs typeface="Poppins"/>
              <a:sym typeface="Canva Sans"/>
            </a:endParaRPr>
          </a:p>
          <a:p>
            <a:pPr marL="336550" lvl="1" algn="just"/>
            <a:r>
              <a:rPr lang="en-US" b="1">
                <a:solidFill>
                  <a:schemeClr val="bg1"/>
                </a:solidFill>
                <a:latin typeface="Poppins"/>
                <a:ea typeface="Canva Sans"/>
                <a:cs typeface="Poppins"/>
                <a:sym typeface="Canva Sans"/>
              </a:rPr>
              <a:t>Indecision (Front or Back Foot?)​</a:t>
            </a:r>
            <a:endParaRPr lang="en-US" b="1">
              <a:solidFill>
                <a:schemeClr val="bg1"/>
              </a:solidFill>
              <a:latin typeface="Poppins"/>
              <a:ea typeface="Canva Sans"/>
              <a:cs typeface="Poppins"/>
            </a:endParaRPr>
          </a:p>
          <a:p>
            <a:pPr marL="336550" lvl="1" algn="just"/>
            <a:endParaRPr lang="en-US" b="1">
              <a:solidFill>
                <a:schemeClr val="bg1"/>
              </a:solidFill>
              <a:latin typeface="Poppins"/>
              <a:ea typeface="Canva Sans"/>
              <a:cs typeface="Poppins"/>
              <a:sym typeface="Canva Sans"/>
            </a:endParaRPr>
          </a:p>
          <a:p>
            <a:pPr marL="336550" lvl="1" algn="just"/>
            <a:r>
              <a:rPr lang="en-US" b="1">
                <a:solidFill>
                  <a:schemeClr val="bg1"/>
                </a:solidFill>
                <a:latin typeface="Poppins"/>
                <a:ea typeface="Canva Sans"/>
                <a:cs typeface="Poppins"/>
                <a:sym typeface="Canva Sans"/>
              </a:rPr>
              <a:t>Playing at Balls He Should Have Left​</a:t>
            </a:r>
            <a:endParaRPr lang="en-US" b="1">
              <a:solidFill>
                <a:schemeClr val="bg1"/>
              </a:solidFill>
              <a:latin typeface="Poppins"/>
              <a:ea typeface="Canva Sans"/>
              <a:cs typeface="Poppins"/>
            </a:endParaRPr>
          </a:p>
          <a:p>
            <a:pPr marL="336550" lvl="1" algn="just"/>
            <a:endParaRPr lang="en-US" b="1">
              <a:solidFill>
                <a:schemeClr val="bg1"/>
              </a:solidFill>
              <a:latin typeface="Poppins"/>
              <a:ea typeface="Canva Sans"/>
              <a:cs typeface="Poppins"/>
              <a:sym typeface="Canva Sans"/>
            </a:endParaRPr>
          </a:p>
          <a:p>
            <a:pPr marL="336550" lvl="1" algn="just"/>
            <a:r>
              <a:rPr lang="en-US" b="1">
                <a:solidFill>
                  <a:schemeClr val="bg1"/>
                </a:solidFill>
                <a:latin typeface="Poppins"/>
                <a:ea typeface="Canva Sans"/>
                <a:cs typeface="Poppins"/>
                <a:sym typeface="Canva Sans"/>
              </a:rPr>
              <a:t>Firm Grip, Leading to Edges​</a:t>
            </a:r>
            <a:endParaRPr lang="en-US" b="1">
              <a:solidFill>
                <a:schemeClr val="bg1"/>
              </a:solidFill>
              <a:latin typeface="Poppins"/>
              <a:ea typeface="Canva Sans"/>
              <a:cs typeface="Poppins"/>
            </a:endParaRPr>
          </a:p>
          <a:p>
            <a:pPr marL="336550" lvl="1" algn="just"/>
            <a:endParaRPr lang="en-US" b="1">
              <a:solidFill>
                <a:schemeClr val="bg1"/>
              </a:solidFill>
              <a:latin typeface="Poppins"/>
              <a:ea typeface="Canva Sans"/>
              <a:cs typeface="Poppins"/>
              <a:sym typeface="Canva Sans"/>
            </a:endParaRPr>
          </a:p>
          <a:p>
            <a:pPr marL="336550" lvl="1" algn="just"/>
            <a:r>
              <a:rPr lang="en-US" b="1">
                <a:solidFill>
                  <a:schemeClr val="bg1"/>
                </a:solidFill>
                <a:latin typeface="Poppins"/>
                <a:ea typeface="Canva Sans"/>
                <a:cs typeface="Poppins"/>
                <a:sym typeface="Canva Sans"/>
              </a:rPr>
              <a:t>Repeated Mistakes (Failure to Adapt)​</a:t>
            </a:r>
            <a:endParaRPr lang="en-US" b="1">
              <a:solidFill>
                <a:schemeClr val="bg1"/>
              </a:solidFill>
              <a:latin typeface="Poppins"/>
              <a:ea typeface="Canva Sans"/>
              <a:cs typeface="Poppins"/>
            </a:endParaRPr>
          </a:p>
          <a:p>
            <a:pPr algn="just"/>
            <a:endParaRPr lang="en-US" sz="3200" b="1">
              <a:solidFill>
                <a:srgbClr val="000000"/>
              </a:solidFill>
              <a:latin typeface="Canva Sans"/>
              <a:ea typeface="Canva Sans"/>
              <a:cs typeface="Canva Sans"/>
              <a:sym typeface="Canva Sans"/>
            </a:endParaRPr>
          </a:p>
        </p:txBody>
      </p:sp>
      <p:sp>
        <p:nvSpPr>
          <p:cNvPr id="4" name="TextBox 9">
            <a:extLst>
              <a:ext uri="{FF2B5EF4-FFF2-40B4-BE49-F238E27FC236}">
                <a16:creationId xmlns:a16="http://schemas.microsoft.com/office/drawing/2014/main" id="{AEB4F899-52C2-E7C5-E89E-0008CFA5E10C}"/>
              </a:ext>
            </a:extLst>
          </p:cNvPr>
          <p:cNvSpPr txBox="1"/>
          <p:nvPr/>
        </p:nvSpPr>
        <p:spPr>
          <a:xfrm>
            <a:off x="6709913" y="1929500"/>
            <a:ext cx="4445432" cy="2308324"/>
          </a:xfrm>
          <a:prstGeom prst="rect">
            <a:avLst/>
          </a:prstGeom>
        </p:spPr>
        <p:txBody>
          <a:bodyPr wrap="square" lIns="0" tIns="0" rIns="0" bIns="0" rtlCol="0" anchor="t">
            <a:spAutoFit/>
          </a:bodyPr>
          <a:lstStyle/>
          <a:p>
            <a:pPr marL="336550" lvl="1" algn="just"/>
            <a:r>
              <a:rPr lang="en-US" b="1">
                <a:solidFill>
                  <a:schemeClr val="bg1"/>
                </a:solidFill>
                <a:latin typeface="Poppins"/>
                <a:ea typeface="Canva Sans"/>
                <a:cs typeface="Poppins"/>
                <a:sym typeface="Canva Sans"/>
              </a:rPr>
              <a:t>Better Footwork</a:t>
            </a:r>
            <a:endParaRPr lang="en-US" b="1">
              <a:solidFill>
                <a:schemeClr val="bg1"/>
              </a:solidFill>
              <a:latin typeface="Poppins"/>
              <a:cs typeface="Poppins"/>
            </a:endParaRPr>
          </a:p>
          <a:p>
            <a:pPr marL="336550" lvl="1" algn="just"/>
            <a:endParaRPr lang="en-US" sz="2000" b="1">
              <a:solidFill>
                <a:schemeClr val="bg1"/>
              </a:solidFill>
              <a:latin typeface="Poppins"/>
              <a:ea typeface="Canva Sans"/>
              <a:cs typeface="Canva Sans"/>
            </a:endParaRPr>
          </a:p>
          <a:p>
            <a:pPr marL="336550" lvl="1" algn="just"/>
            <a:r>
              <a:rPr lang="en-US" b="1">
                <a:solidFill>
                  <a:schemeClr val="bg1"/>
                </a:solidFill>
                <a:latin typeface="Poppins"/>
                <a:ea typeface="Canva Sans"/>
                <a:cs typeface="Poppins"/>
                <a:sym typeface="Canva Sans"/>
              </a:rPr>
              <a:t>Improved Shot Selection</a:t>
            </a:r>
            <a:endParaRPr lang="en-US" b="1">
              <a:solidFill>
                <a:schemeClr val="bg1"/>
              </a:solidFill>
              <a:latin typeface="Poppins"/>
              <a:ea typeface="Canva Sans"/>
              <a:cs typeface="Poppins"/>
            </a:endParaRPr>
          </a:p>
          <a:p>
            <a:pPr marL="336550" lvl="1" algn="just"/>
            <a:endParaRPr lang="en-US" sz="2000" b="1">
              <a:solidFill>
                <a:schemeClr val="bg1"/>
              </a:solidFill>
              <a:latin typeface="Poppins"/>
              <a:ea typeface="Canva Sans"/>
              <a:cs typeface="Canva Sans"/>
            </a:endParaRPr>
          </a:p>
          <a:p>
            <a:pPr marL="336550" lvl="1" algn="just"/>
            <a:r>
              <a:rPr lang="en-US" b="1">
                <a:solidFill>
                  <a:schemeClr val="bg1"/>
                </a:solidFill>
                <a:latin typeface="Poppins"/>
                <a:ea typeface="Canva Sans"/>
                <a:cs typeface="Poppins"/>
                <a:sym typeface="Canva Sans"/>
              </a:rPr>
              <a:t>Adaptation to McGrath’s Line and Length​</a:t>
            </a:r>
            <a:endParaRPr lang="en-US" b="1">
              <a:solidFill>
                <a:schemeClr val="bg1"/>
              </a:solidFill>
              <a:latin typeface="Poppins"/>
              <a:ea typeface="Canva Sans"/>
              <a:cs typeface="Poppins"/>
            </a:endParaRPr>
          </a:p>
          <a:p>
            <a:pPr marL="336550" lvl="1" algn="just"/>
            <a:endParaRPr lang="en-US" sz="2000" b="1">
              <a:solidFill>
                <a:schemeClr val="bg1"/>
              </a:solidFill>
              <a:latin typeface="Poppins"/>
              <a:ea typeface="Canva Sans"/>
              <a:cs typeface="Canva Sans"/>
            </a:endParaRPr>
          </a:p>
          <a:p>
            <a:pPr marL="336550" lvl="1" algn="just"/>
            <a:r>
              <a:rPr lang="en-US" b="1">
                <a:solidFill>
                  <a:schemeClr val="bg1"/>
                </a:solidFill>
                <a:latin typeface="Poppins"/>
                <a:ea typeface="Canva Sans"/>
                <a:cs typeface="Poppins"/>
                <a:sym typeface="Canva Sans"/>
              </a:rPr>
              <a:t>Tactical Changes</a:t>
            </a:r>
            <a:endParaRPr lang="en-US" b="1">
              <a:solidFill>
                <a:schemeClr val="bg1"/>
              </a:solidFill>
              <a:latin typeface="Poppins"/>
              <a:ea typeface="Canva Sans"/>
              <a:cs typeface="Poppins"/>
            </a:endParaRPr>
          </a:p>
        </p:txBody>
      </p:sp>
      <p:pic>
        <p:nvPicPr>
          <p:cNvPr id="7" name="Picture 6" descr="Profil Infosys Springboard">
            <a:extLst>
              <a:ext uri="{FF2B5EF4-FFF2-40B4-BE49-F238E27FC236}">
                <a16:creationId xmlns:a16="http://schemas.microsoft.com/office/drawing/2014/main" id="{430DE52C-06D1-DABD-8282-488CC6BA7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1982691" y="85222"/>
            <a:ext cx="1159859" cy="61838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C51DD4E-506C-ABB1-6C22-D25903B902B4}"/>
              </a:ext>
            </a:extLst>
          </p:cNvPr>
          <p:cNvGrpSpPr/>
          <p:nvPr/>
        </p:nvGrpSpPr>
        <p:grpSpPr>
          <a:xfrm>
            <a:off x="556836" y="5069442"/>
            <a:ext cx="5227522" cy="912151"/>
            <a:chOff x="395079" y="2253503"/>
            <a:chExt cx="3742942" cy="720092"/>
          </a:xfrm>
        </p:grpSpPr>
        <p:sp>
          <p:nvSpPr>
            <p:cNvPr id="9" name="Rectangle 8">
              <a:extLst>
                <a:ext uri="{FF2B5EF4-FFF2-40B4-BE49-F238E27FC236}">
                  <a16:creationId xmlns:a16="http://schemas.microsoft.com/office/drawing/2014/main" id="{C26E0783-90A1-4481-02BE-CF8E6C0E0BC2}"/>
                </a:ext>
              </a:extLst>
            </p:cNvPr>
            <p:cNvSpPr/>
            <p:nvPr/>
          </p:nvSpPr>
          <p:spPr>
            <a:xfrm>
              <a:off x="472335" y="2253503"/>
              <a:ext cx="3665686" cy="720092"/>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a:latin typeface="Poppins"/>
                  <a:cs typeface="Poppins"/>
                </a:rPr>
                <a:t>OBSERVATIONS</a:t>
              </a:r>
            </a:p>
          </p:txBody>
        </p:sp>
        <p:sp>
          <p:nvSpPr>
            <p:cNvPr id="10" name="TextBox 9">
              <a:extLst>
                <a:ext uri="{FF2B5EF4-FFF2-40B4-BE49-F238E27FC236}">
                  <a16:creationId xmlns:a16="http://schemas.microsoft.com/office/drawing/2014/main" id="{BCCE0912-7FD3-74F5-B551-4E9C831305FD}"/>
                </a:ext>
              </a:extLst>
            </p:cNvPr>
            <p:cNvSpPr txBox="1"/>
            <p:nvPr/>
          </p:nvSpPr>
          <p:spPr>
            <a:xfrm>
              <a:off x="395079" y="2367904"/>
              <a:ext cx="3665957" cy="321142"/>
            </a:xfrm>
            <a:prstGeom prst="rect">
              <a:avLst/>
            </a:prstGeom>
            <a:noFill/>
          </p:spPr>
          <p:txBody>
            <a:bodyPr wrap="square" lIns="91440" tIns="45720" rIns="91440" bIns="45720" rtlCol="0" anchor="t">
              <a:spAutoFit/>
            </a:bodyPr>
            <a:lstStyle/>
            <a:p>
              <a:pPr algn="ctr"/>
              <a:endParaRPr lang="en-US" sz="2000" b="1">
                <a:solidFill>
                  <a:schemeClr val="bg1"/>
                </a:solidFill>
                <a:latin typeface="Binggo Wood"/>
                <a:cs typeface="Poppins" panose="00000500000000000000" pitchFamily="2" charset="0"/>
              </a:endParaRPr>
            </a:p>
          </p:txBody>
        </p:sp>
      </p:grpSp>
      <p:grpSp>
        <p:nvGrpSpPr>
          <p:cNvPr id="19" name="Group 18">
            <a:extLst>
              <a:ext uri="{FF2B5EF4-FFF2-40B4-BE49-F238E27FC236}">
                <a16:creationId xmlns:a16="http://schemas.microsoft.com/office/drawing/2014/main" id="{87FA8D20-67F3-678D-9E54-A181B14DBD87}"/>
              </a:ext>
            </a:extLst>
          </p:cNvPr>
          <p:cNvGrpSpPr/>
          <p:nvPr/>
        </p:nvGrpSpPr>
        <p:grpSpPr>
          <a:xfrm>
            <a:off x="6299931" y="5066695"/>
            <a:ext cx="5270616" cy="894896"/>
            <a:chOff x="446791" y="2264228"/>
            <a:chExt cx="4074404" cy="658569"/>
          </a:xfrm>
        </p:grpSpPr>
        <p:sp>
          <p:nvSpPr>
            <p:cNvPr id="17" name="Rectangle 16">
              <a:extLst>
                <a:ext uri="{FF2B5EF4-FFF2-40B4-BE49-F238E27FC236}">
                  <a16:creationId xmlns:a16="http://schemas.microsoft.com/office/drawing/2014/main" id="{8D3842DC-852B-5BA4-FF89-D6730A1E83BC}"/>
                </a:ext>
              </a:extLst>
            </p:cNvPr>
            <p:cNvSpPr/>
            <p:nvPr/>
          </p:nvSpPr>
          <p:spPr>
            <a:xfrm>
              <a:off x="446791" y="2264228"/>
              <a:ext cx="4062041" cy="658569"/>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A846E72-AB7D-6806-CF75-0E457E07B6DC}"/>
                </a:ext>
              </a:extLst>
            </p:cNvPr>
            <p:cNvSpPr txBox="1"/>
            <p:nvPr/>
          </p:nvSpPr>
          <p:spPr>
            <a:xfrm>
              <a:off x="485536" y="2337255"/>
              <a:ext cx="4035659" cy="512708"/>
            </a:xfrm>
            <a:prstGeom prst="rect">
              <a:avLst/>
            </a:prstGeom>
            <a:noFill/>
            <a:ln>
              <a:noFill/>
            </a:ln>
          </p:spPr>
          <p:txBody>
            <a:bodyPr wrap="square" lIns="91440" tIns="45720" rIns="91440" bIns="45720" rtlCol="0" anchor="ctr">
              <a:spAutoFit/>
            </a:bodyPr>
            <a:lstStyle/>
            <a:p>
              <a:pPr algn="ctr"/>
              <a:r>
                <a:rPr lang="en-IN" sz="2000" b="1">
                  <a:solidFill>
                    <a:schemeClr val="bg1"/>
                  </a:solidFill>
                  <a:latin typeface="Poppins"/>
                  <a:cs typeface="Poppins"/>
                </a:rPr>
                <a:t>SCOPE OF IMPROVEMENT</a:t>
              </a:r>
            </a:p>
          </p:txBody>
        </p:sp>
      </p:grpSp>
      <p:sp>
        <p:nvSpPr>
          <p:cNvPr id="21" name="Rectangle 20" descr="Bullseye">
            <a:extLst>
              <a:ext uri="{FF2B5EF4-FFF2-40B4-BE49-F238E27FC236}">
                <a16:creationId xmlns:a16="http://schemas.microsoft.com/office/drawing/2014/main" id="{926CC096-3E3C-1FDD-AFEC-CC1C2E598794}"/>
              </a:ext>
            </a:extLst>
          </p:cNvPr>
          <p:cNvSpPr/>
          <p:nvPr/>
        </p:nvSpPr>
        <p:spPr>
          <a:xfrm>
            <a:off x="5918251" y="1287712"/>
            <a:ext cx="852953" cy="852953"/>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23" name="Rectangle 22" descr="Target">
            <a:extLst>
              <a:ext uri="{FF2B5EF4-FFF2-40B4-BE49-F238E27FC236}">
                <a16:creationId xmlns:a16="http://schemas.microsoft.com/office/drawing/2014/main" id="{31CC0613-2132-0B1E-081E-6A01B5EE9768}"/>
              </a:ext>
            </a:extLst>
          </p:cNvPr>
          <p:cNvSpPr/>
          <p:nvPr/>
        </p:nvSpPr>
        <p:spPr>
          <a:xfrm>
            <a:off x="131421" y="1303970"/>
            <a:ext cx="852953" cy="852953"/>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lowchart: Off-page Connector 7">
            <a:extLst>
              <a:ext uri="{FF2B5EF4-FFF2-40B4-BE49-F238E27FC236}">
                <a16:creationId xmlns:a16="http://schemas.microsoft.com/office/drawing/2014/main" id="{5802E8DC-583D-80CE-D542-750B41337192}"/>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14</a:t>
            </a:r>
          </a:p>
        </p:txBody>
      </p:sp>
    </p:spTree>
    <p:extLst>
      <p:ext uri="{BB962C8B-B14F-4D97-AF65-F5344CB8AC3E}">
        <p14:creationId xmlns:p14="http://schemas.microsoft.com/office/powerpoint/2010/main" val="3436241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6BFC-C76F-5164-C333-59DA456F7872}"/>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4EEDFB3E-0B8B-0AA7-3E01-2115D56BE67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CF3EA19-CC86-EF31-643C-CE5E40C82D01}"/>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CB97AC32-2C3A-F5D0-84FE-066341C89D99}"/>
              </a:ext>
            </a:extLst>
          </p:cNvPr>
          <p:cNvSpPr/>
          <p:nvPr/>
        </p:nvSpPr>
        <p:spPr>
          <a:xfrm>
            <a:off x="-352925" y="-23695"/>
            <a:ext cx="3776610"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59C7144C-7BD0-F0EB-F111-44234087FCCC}"/>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6"/>
            <a:stretch>
              <a:fillRect/>
            </a:stretch>
          </a:blipFill>
        </p:spPr>
        <p:txBody>
          <a:bodyPr/>
          <a:lstStyle/>
          <a:p>
            <a:endParaRPr lang="en-IN"/>
          </a:p>
        </p:txBody>
      </p:sp>
      <p:sp>
        <p:nvSpPr>
          <p:cNvPr id="2" name="Freeform 3">
            <a:extLst>
              <a:ext uri="{FF2B5EF4-FFF2-40B4-BE49-F238E27FC236}">
                <a16:creationId xmlns:a16="http://schemas.microsoft.com/office/drawing/2014/main" id="{4C92BFB9-1B9C-6547-E7A5-450AEFF37844}"/>
              </a:ext>
            </a:extLst>
          </p:cNvPr>
          <p:cNvSpPr/>
          <p:nvPr/>
        </p:nvSpPr>
        <p:spPr>
          <a:xfrm>
            <a:off x="755502" y="1599041"/>
            <a:ext cx="3493770" cy="3998546"/>
          </a:xfrm>
          <a:custGeom>
            <a:avLst/>
            <a:gdLst/>
            <a:ahLst/>
            <a:cxnLst/>
            <a:rect l="l" t="t" r="r" b="b"/>
            <a:pathLst>
              <a:path w="6033406" h="8288467">
                <a:moveTo>
                  <a:pt x="0" y="0"/>
                </a:moveTo>
                <a:lnTo>
                  <a:pt x="6033406" y="0"/>
                </a:lnTo>
                <a:lnTo>
                  <a:pt x="6033406" y="8288467"/>
                </a:lnTo>
                <a:lnTo>
                  <a:pt x="0" y="8288467"/>
                </a:lnTo>
                <a:lnTo>
                  <a:pt x="0" y="0"/>
                </a:lnTo>
                <a:close/>
              </a:path>
            </a:pathLst>
          </a:custGeom>
          <a:blipFill>
            <a:blip r:embed="rId7"/>
            <a:stretch>
              <a:fillRect/>
            </a:stretch>
          </a:blipFill>
        </p:spPr>
        <p:txBody>
          <a:bodyPr/>
          <a:lstStyle/>
          <a:p>
            <a:endParaRPr lang="en-IN" dirty="0"/>
          </a:p>
        </p:txBody>
      </p:sp>
      <p:sp>
        <p:nvSpPr>
          <p:cNvPr id="3" name="TextBox 4">
            <a:extLst>
              <a:ext uri="{FF2B5EF4-FFF2-40B4-BE49-F238E27FC236}">
                <a16:creationId xmlns:a16="http://schemas.microsoft.com/office/drawing/2014/main" id="{3AF43262-15E5-4F65-975A-2555B1EC0B29}"/>
              </a:ext>
            </a:extLst>
          </p:cNvPr>
          <p:cNvSpPr txBox="1"/>
          <p:nvPr/>
        </p:nvSpPr>
        <p:spPr>
          <a:xfrm>
            <a:off x="756821" y="4857914"/>
            <a:ext cx="3190339" cy="530413"/>
          </a:xfrm>
          <a:prstGeom prst="rect">
            <a:avLst/>
          </a:prstGeom>
        </p:spPr>
        <p:txBody>
          <a:bodyPr wrap="square" lIns="0" tIns="0" rIns="0" bIns="0" rtlCol="0" anchor="t">
            <a:spAutoFit/>
          </a:bodyPr>
          <a:lstStyle/>
          <a:p>
            <a:pPr algn="ctr">
              <a:lnSpc>
                <a:spcPts val="4364"/>
              </a:lnSpc>
              <a:spcBef>
                <a:spcPct val="0"/>
              </a:spcBef>
            </a:pPr>
            <a:r>
              <a:rPr lang="en-US" sz="3117" b="1" dirty="0">
                <a:solidFill>
                  <a:srgbClr val="E51515"/>
                </a:solidFill>
                <a:latin typeface="Canva Sans Bold"/>
                <a:ea typeface="Canva Sans Bold"/>
                <a:cs typeface="Canva Sans Bold"/>
                <a:sym typeface="Canva Sans Bold"/>
              </a:rPr>
              <a:t>Poor Foot Work</a:t>
            </a:r>
          </a:p>
        </p:txBody>
      </p:sp>
      <p:pic>
        <p:nvPicPr>
          <p:cNvPr id="4" name="Picture 13">
            <a:hlinkClick r:id="" action="ppaction://media"/>
            <a:extLst>
              <a:ext uri="{FF2B5EF4-FFF2-40B4-BE49-F238E27FC236}">
                <a16:creationId xmlns:a16="http://schemas.microsoft.com/office/drawing/2014/main" id="{A5259BC6-77FD-60C5-1E3A-C9BD97AA1102}"/>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4969388" y="1600324"/>
            <a:ext cx="5912173" cy="4145791"/>
          </a:xfrm>
          <a:prstGeom prst="rect">
            <a:avLst/>
          </a:prstGeom>
        </p:spPr>
      </p:pic>
      <p:pic>
        <p:nvPicPr>
          <p:cNvPr id="5" name="Picture 4" descr="Profil Infosys Springboard">
            <a:extLst>
              <a:ext uri="{FF2B5EF4-FFF2-40B4-BE49-F238E27FC236}">
                <a16:creationId xmlns:a16="http://schemas.microsoft.com/office/drawing/2014/main" id="{3CF8C4BF-4135-FA04-596C-4F7A8B00589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549" b="25421"/>
          <a:stretch/>
        </p:blipFill>
        <p:spPr bwMode="auto">
          <a:xfrm>
            <a:off x="2020118" y="100381"/>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Off-page Connector 5">
            <a:extLst>
              <a:ext uri="{FF2B5EF4-FFF2-40B4-BE49-F238E27FC236}">
                <a16:creationId xmlns:a16="http://schemas.microsoft.com/office/drawing/2014/main" id="{19D31D15-F9FA-D58C-A46F-409287924FA6}"/>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15</a:t>
            </a:r>
          </a:p>
        </p:txBody>
      </p:sp>
      <p:sp>
        <p:nvSpPr>
          <p:cNvPr id="12" name="TextBox 11">
            <a:extLst>
              <a:ext uri="{FF2B5EF4-FFF2-40B4-BE49-F238E27FC236}">
                <a16:creationId xmlns:a16="http://schemas.microsoft.com/office/drawing/2014/main" id="{92A16304-1120-0CA8-2ED8-461F3996E939}"/>
              </a:ext>
            </a:extLst>
          </p:cNvPr>
          <p:cNvSpPr txBox="1"/>
          <p:nvPr/>
        </p:nvSpPr>
        <p:spPr>
          <a:xfrm>
            <a:off x="6534754" y="1225838"/>
            <a:ext cx="3133221" cy="369332"/>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b="1">
                <a:solidFill>
                  <a:srgbClr val="FFFFFF"/>
                </a:solidFill>
                <a:latin typeface="Poppins"/>
                <a:cs typeface="Poppins"/>
              </a:rPr>
              <a:t>Click here to play video </a:t>
            </a:r>
            <a:endParaRPr lang="en-IN" b="1">
              <a:solidFill>
                <a:srgbClr val="FFFFFF"/>
              </a:solidFill>
              <a:latin typeface="Poppins"/>
              <a:cs typeface="Poppins"/>
            </a:endParaRPr>
          </a:p>
        </p:txBody>
      </p:sp>
      <p:sp>
        <p:nvSpPr>
          <p:cNvPr id="8" name="TextBox 7">
            <a:extLst>
              <a:ext uri="{FF2B5EF4-FFF2-40B4-BE49-F238E27FC236}">
                <a16:creationId xmlns:a16="http://schemas.microsoft.com/office/drawing/2014/main" id="{FCAE26F4-D6ED-8716-29B2-8DE59B0ABD34}"/>
              </a:ext>
            </a:extLst>
          </p:cNvPr>
          <p:cNvSpPr txBox="1"/>
          <p:nvPr/>
        </p:nvSpPr>
        <p:spPr>
          <a:xfrm>
            <a:off x="5153891" y="54725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latin typeface="Poppins"/>
              </a:rPr>
              <a:t>Credits: robelinda 2 (Youtube)</a:t>
            </a:r>
            <a:endParaRPr lang="en-US"/>
          </a:p>
        </p:txBody>
      </p:sp>
      <p:sp>
        <p:nvSpPr>
          <p:cNvPr id="17" name="TextBox 16">
            <a:extLst>
              <a:ext uri="{FF2B5EF4-FFF2-40B4-BE49-F238E27FC236}">
                <a16:creationId xmlns:a16="http://schemas.microsoft.com/office/drawing/2014/main" id="{80A72940-0A10-D8A6-65C2-41001D645F13}"/>
              </a:ext>
            </a:extLst>
          </p:cNvPr>
          <p:cNvSpPr txBox="1"/>
          <p:nvPr/>
        </p:nvSpPr>
        <p:spPr>
          <a:xfrm>
            <a:off x="7982906" y="161432"/>
            <a:ext cx="6278524" cy="707886"/>
          </a:xfrm>
          <a:prstGeom prst="rect">
            <a:avLst/>
          </a:prstGeom>
          <a:noFill/>
        </p:spPr>
        <p:txBody>
          <a:bodyPr wrap="square">
            <a:spAutoFit/>
          </a:bodyPr>
          <a:lstStyle/>
          <a:p>
            <a:r>
              <a:rPr lang="en-US" sz="4000" b="1" dirty="0">
                <a:solidFill>
                  <a:schemeClr val="bg1"/>
                </a:solidFill>
              </a:rPr>
              <a:t>Video analysis</a:t>
            </a:r>
            <a:endParaRPr lang="en-IN" sz="4000" dirty="0"/>
          </a:p>
        </p:txBody>
      </p:sp>
    </p:spTree>
    <p:extLst>
      <p:ext uri="{BB962C8B-B14F-4D97-AF65-F5344CB8AC3E}">
        <p14:creationId xmlns:p14="http://schemas.microsoft.com/office/powerpoint/2010/main" val="33288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3A3D0E4-5DBA-1C7F-707B-4DAD90AB818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1184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E099C31-673D-782B-A10D-F353F911E153}"/>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C6509F7F-0EB5-EC21-6C6A-618698C178B7}"/>
              </a:ext>
            </a:extLst>
          </p:cNvPr>
          <p:cNvSpPr txBox="1"/>
          <p:nvPr/>
        </p:nvSpPr>
        <p:spPr>
          <a:xfrm>
            <a:off x="2662994" y="-11848"/>
            <a:ext cx="9334899" cy="830997"/>
          </a:xfrm>
          <a:prstGeom prst="rect">
            <a:avLst/>
          </a:prstGeom>
          <a:noFill/>
        </p:spPr>
        <p:txBody>
          <a:bodyPr wrap="square" rtlCol="0">
            <a:spAutoFit/>
          </a:bodyPr>
          <a:lstStyle/>
          <a:p>
            <a:pPr algn="r"/>
            <a:r>
              <a:rPr lang="en-IN" sz="4800" b="1" dirty="0">
                <a:solidFill>
                  <a:schemeClr val="bg1"/>
                </a:solidFill>
                <a:latin typeface="Poppins" panose="00000500000000000000" pitchFamily="2" charset="0"/>
                <a:cs typeface="Poppins" panose="00000500000000000000" pitchFamily="2" charset="0"/>
              </a:rPr>
              <a:t>VISUALISATIONS</a:t>
            </a:r>
          </a:p>
        </p:txBody>
      </p:sp>
      <p:sp>
        <p:nvSpPr>
          <p:cNvPr id="16" name="Rectangle: Rounded Corners 15">
            <a:extLst>
              <a:ext uri="{FF2B5EF4-FFF2-40B4-BE49-F238E27FC236}">
                <a16:creationId xmlns:a16="http://schemas.microsoft.com/office/drawing/2014/main" id="{5CCA9B7A-B67B-7F2C-3DE1-D759EBDC338A}"/>
              </a:ext>
            </a:extLst>
          </p:cNvPr>
          <p:cNvSpPr/>
          <p:nvPr/>
        </p:nvSpPr>
        <p:spPr>
          <a:xfrm>
            <a:off x="-352926" y="-23695"/>
            <a:ext cx="373407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93E133D1-2B23-38B5-AA71-8C0D8A9A9D70}"/>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Freeform 3">
            <a:extLst>
              <a:ext uri="{FF2B5EF4-FFF2-40B4-BE49-F238E27FC236}">
                <a16:creationId xmlns:a16="http://schemas.microsoft.com/office/drawing/2014/main" id="{134FE018-88EB-8717-5CA7-E26237F6D060}"/>
              </a:ext>
            </a:extLst>
          </p:cNvPr>
          <p:cNvSpPr/>
          <p:nvPr/>
        </p:nvSpPr>
        <p:spPr>
          <a:xfrm>
            <a:off x="225209" y="1127098"/>
            <a:ext cx="5138079" cy="3707524"/>
          </a:xfrm>
          <a:custGeom>
            <a:avLst/>
            <a:gdLst/>
            <a:ahLst/>
            <a:cxnLst/>
            <a:rect l="l" t="t" r="r" b="b"/>
            <a:pathLst>
              <a:path w="7342742" h="6103655">
                <a:moveTo>
                  <a:pt x="0" y="0"/>
                </a:moveTo>
                <a:lnTo>
                  <a:pt x="7342742" y="0"/>
                </a:lnTo>
                <a:lnTo>
                  <a:pt x="7342742" y="6103655"/>
                </a:lnTo>
                <a:lnTo>
                  <a:pt x="0" y="6103655"/>
                </a:lnTo>
                <a:lnTo>
                  <a:pt x="0" y="0"/>
                </a:lnTo>
                <a:close/>
              </a:path>
            </a:pathLst>
          </a:custGeom>
          <a:blipFill>
            <a:blip r:embed="rId5"/>
            <a:stretch>
              <a:fillRect/>
            </a:stretch>
          </a:blipFill>
          <a:ln>
            <a:solidFill>
              <a:schemeClr val="accent1"/>
            </a:solidFill>
          </a:ln>
        </p:spPr>
        <p:txBody>
          <a:bodyPr/>
          <a:lstStyle/>
          <a:p>
            <a:endParaRPr lang="en-IN" dirty="0"/>
          </a:p>
        </p:txBody>
      </p:sp>
      <p:sp>
        <p:nvSpPr>
          <p:cNvPr id="10" name="Freeform 4">
            <a:extLst>
              <a:ext uri="{FF2B5EF4-FFF2-40B4-BE49-F238E27FC236}">
                <a16:creationId xmlns:a16="http://schemas.microsoft.com/office/drawing/2014/main" id="{FDD83B09-BED8-F5B5-FD80-A77F3D4306FD}"/>
              </a:ext>
            </a:extLst>
          </p:cNvPr>
          <p:cNvSpPr/>
          <p:nvPr/>
        </p:nvSpPr>
        <p:spPr>
          <a:xfrm>
            <a:off x="5869346" y="1127098"/>
            <a:ext cx="5379720" cy="3707524"/>
          </a:xfrm>
          <a:custGeom>
            <a:avLst/>
            <a:gdLst/>
            <a:ahLst/>
            <a:cxnLst/>
            <a:rect l="l" t="t" r="r" b="b"/>
            <a:pathLst>
              <a:path w="7566749" h="6053399">
                <a:moveTo>
                  <a:pt x="0" y="0"/>
                </a:moveTo>
                <a:lnTo>
                  <a:pt x="7566749" y="0"/>
                </a:lnTo>
                <a:lnTo>
                  <a:pt x="7566749" y="6053399"/>
                </a:lnTo>
                <a:lnTo>
                  <a:pt x="0" y="6053399"/>
                </a:lnTo>
                <a:lnTo>
                  <a:pt x="0" y="0"/>
                </a:lnTo>
                <a:close/>
              </a:path>
            </a:pathLst>
          </a:custGeom>
          <a:blipFill>
            <a:blip r:embed="rId6"/>
            <a:stretch>
              <a:fillRect/>
            </a:stretch>
          </a:blipFill>
          <a:ln>
            <a:solidFill>
              <a:schemeClr val="accent1"/>
            </a:solidFill>
          </a:ln>
        </p:spPr>
        <p:txBody>
          <a:bodyPr/>
          <a:lstStyle/>
          <a:p>
            <a:endParaRPr lang="en-IN" dirty="0"/>
          </a:p>
        </p:txBody>
      </p:sp>
      <p:sp>
        <p:nvSpPr>
          <p:cNvPr id="17" name="TextBox 16">
            <a:extLst>
              <a:ext uri="{FF2B5EF4-FFF2-40B4-BE49-F238E27FC236}">
                <a16:creationId xmlns:a16="http://schemas.microsoft.com/office/drawing/2014/main" id="{A6D96F25-90E3-A786-0505-7A2919A08674}"/>
              </a:ext>
            </a:extLst>
          </p:cNvPr>
          <p:cNvSpPr txBox="1"/>
          <p:nvPr/>
        </p:nvSpPr>
        <p:spPr>
          <a:xfrm>
            <a:off x="757841" y="5009543"/>
            <a:ext cx="5760720" cy="707886"/>
          </a:xfrm>
          <a:prstGeom prst="rect">
            <a:avLst/>
          </a:prstGeom>
          <a:noFill/>
        </p:spPr>
        <p:txBody>
          <a:bodyPr wrap="square">
            <a:spAutoFit/>
          </a:bodyPr>
          <a:lstStyle/>
          <a:p>
            <a:r>
              <a:rPr lang="en-IN" sz="4000" dirty="0">
                <a:solidFill>
                  <a:schemeClr val="bg1"/>
                </a:solidFill>
                <a:hlinkClick r:id="rId7">
                  <a:extLst>
                    <a:ext uri="{A12FA001-AC4F-418D-AE19-62706E023703}">
                      <ahyp:hlinkClr xmlns:ahyp="http://schemas.microsoft.com/office/drawing/2018/hyperlinkcolor" val="tx"/>
                    </a:ext>
                  </a:extLst>
                </a:hlinkClick>
              </a:rPr>
              <a:t>More Visualizations</a:t>
            </a:r>
            <a:endParaRPr lang="en-IN" sz="4000" dirty="0">
              <a:solidFill>
                <a:schemeClr val="bg1"/>
              </a:solidFill>
            </a:endParaRPr>
          </a:p>
        </p:txBody>
      </p:sp>
      <p:sp>
        <p:nvSpPr>
          <p:cNvPr id="19" name="Freeform 2">
            <a:hlinkClick r:id="rId8"/>
            <a:extLst>
              <a:ext uri="{FF2B5EF4-FFF2-40B4-BE49-F238E27FC236}">
                <a16:creationId xmlns:a16="http://schemas.microsoft.com/office/drawing/2014/main" id="{E19E0958-F3BC-6B55-B963-858D0D744A2D}"/>
              </a:ext>
            </a:extLst>
          </p:cNvPr>
          <p:cNvSpPr/>
          <p:nvPr/>
        </p:nvSpPr>
        <p:spPr>
          <a:xfrm>
            <a:off x="5175759" y="5175957"/>
            <a:ext cx="375057" cy="375057"/>
          </a:xfrm>
          <a:custGeom>
            <a:avLst/>
            <a:gdLst/>
            <a:ahLst/>
            <a:cxnLst/>
            <a:rect l="l" t="t" r="r" b="b"/>
            <a:pathLst>
              <a:path w="375057" h="375057">
                <a:moveTo>
                  <a:pt x="0" y="0"/>
                </a:moveTo>
                <a:lnTo>
                  <a:pt x="375057" y="0"/>
                </a:lnTo>
                <a:lnTo>
                  <a:pt x="375057" y="375057"/>
                </a:lnTo>
                <a:lnTo>
                  <a:pt x="0" y="3750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sz="2800"/>
          </a:p>
        </p:txBody>
      </p:sp>
      <p:pic>
        <p:nvPicPr>
          <p:cNvPr id="3" name="Picture 2" descr="Profil Infosys Springboard">
            <a:extLst>
              <a:ext uri="{FF2B5EF4-FFF2-40B4-BE49-F238E27FC236}">
                <a16:creationId xmlns:a16="http://schemas.microsoft.com/office/drawing/2014/main" id="{14754DED-8AEC-CF7A-DC66-531C64ED04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549" b="25421"/>
          <a:stretch/>
        </p:blipFill>
        <p:spPr bwMode="auto">
          <a:xfrm>
            <a:off x="1888957" y="74589"/>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Off-page Connector 8">
            <a:extLst>
              <a:ext uri="{FF2B5EF4-FFF2-40B4-BE49-F238E27FC236}">
                <a16:creationId xmlns:a16="http://schemas.microsoft.com/office/drawing/2014/main" id="{31F7F5C9-ACA5-FB3A-EAA6-75AC7B623D24}"/>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16</a:t>
            </a:r>
          </a:p>
        </p:txBody>
      </p:sp>
    </p:spTree>
    <p:extLst>
      <p:ext uri="{BB962C8B-B14F-4D97-AF65-F5344CB8AC3E}">
        <p14:creationId xmlns:p14="http://schemas.microsoft.com/office/powerpoint/2010/main" val="68353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206B-7A9A-EAB8-4DE6-9CF4DF6BA18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3E253F6-50F1-FA88-A977-64B9575B3E9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0282EF2-4003-1170-342A-90D0F286C72D}"/>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C5CB471D-0C02-01DC-192D-C48834129F09}"/>
              </a:ext>
            </a:extLst>
          </p:cNvPr>
          <p:cNvSpPr txBox="1"/>
          <p:nvPr/>
        </p:nvSpPr>
        <p:spPr>
          <a:xfrm>
            <a:off x="2857101" y="-128366"/>
            <a:ext cx="9334899" cy="988476"/>
          </a:xfrm>
          <a:prstGeom prst="rect">
            <a:avLst/>
          </a:prstGeom>
          <a:noFill/>
        </p:spPr>
        <p:txBody>
          <a:bodyPr wrap="square" rtlCol="0">
            <a:spAutoFit/>
          </a:bodyPr>
          <a:lstStyle/>
          <a:p>
            <a:pPr algn="r">
              <a:lnSpc>
                <a:spcPts val="7599"/>
              </a:lnSpc>
            </a:pPr>
            <a:r>
              <a:rPr lang="en-US" sz="4800" b="1" spc="159" dirty="0">
                <a:solidFill>
                  <a:schemeClr val="bg1"/>
                </a:solidFill>
                <a:latin typeface="Poppins" panose="00000500000000000000" pitchFamily="2" charset="0"/>
                <a:ea typeface="Binggo Wood"/>
                <a:cs typeface="Poppins" panose="00000500000000000000" pitchFamily="2" charset="0"/>
                <a:sym typeface="Binggo Wood"/>
              </a:rPr>
              <a:t>CONCLUSION</a:t>
            </a:r>
            <a:r>
              <a:rPr lang="en-US" sz="4800" b="1" spc="159" dirty="0">
                <a:solidFill>
                  <a:srgbClr val="000000"/>
                </a:solidFill>
                <a:latin typeface="Binggo Wood"/>
                <a:ea typeface="Binggo Wood"/>
                <a:cs typeface="Binggo Wood"/>
                <a:sym typeface="Binggo Wood"/>
              </a:rPr>
              <a:t>​</a:t>
            </a:r>
          </a:p>
        </p:txBody>
      </p:sp>
      <p:sp>
        <p:nvSpPr>
          <p:cNvPr id="16" name="Rectangle: Rounded Corners 15">
            <a:extLst>
              <a:ext uri="{FF2B5EF4-FFF2-40B4-BE49-F238E27FC236}">
                <a16:creationId xmlns:a16="http://schemas.microsoft.com/office/drawing/2014/main" id="{0F1CED19-9928-2671-7EFA-55D4E5FDE022}"/>
              </a:ext>
            </a:extLst>
          </p:cNvPr>
          <p:cNvSpPr/>
          <p:nvPr/>
        </p:nvSpPr>
        <p:spPr>
          <a:xfrm>
            <a:off x="-352926" y="-23695"/>
            <a:ext cx="360648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B54EAF83-D496-0CBF-3FDF-8B12B1F39DB5}"/>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BD38595D-B5C0-88AC-47E5-FFE56AB7CA75}"/>
              </a:ext>
            </a:extLst>
          </p:cNvPr>
          <p:cNvSpPr/>
          <p:nvPr/>
        </p:nvSpPr>
        <p:spPr>
          <a:xfrm>
            <a:off x="562271" y="1177870"/>
            <a:ext cx="5221308" cy="3141024"/>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6546" lvl="1" algn="just"/>
            <a:r>
              <a:rPr lang="en-IN" sz="2000" b="1" dirty="0">
                <a:solidFill>
                  <a:schemeClr val="bg1"/>
                </a:solidFill>
                <a:latin typeface="Poppins" panose="00000500000000000000" pitchFamily="2" charset="0"/>
                <a:ea typeface="Canva Sans"/>
                <a:cs typeface="Poppins" panose="00000500000000000000" pitchFamily="2" charset="0"/>
                <a:sym typeface="Canva Sans"/>
              </a:rPr>
              <a:t>Summary</a:t>
            </a:r>
          </a:p>
          <a:p>
            <a:pPr marL="336546" lvl="1" algn="just"/>
            <a:endParaRPr lang="en-IN" sz="2000" b="1" dirty="0">
              <a:solidFill>
                <a:schemeClr val="bg1"/>
              </a:solidFill>
              <a:latin typeface="Poppins" panose="00000500000000000000" pitchFamily="2" charset="0"/>
              <a:ea typeface="Canva Sans"/>
              <a:cs typeface="Poppins" panose="00000500000000000000" pitchFamily="2" charset="0"/>
              <a:sym typeface="Canva Sans"/>
            </a:endParaRPr>
          </a:p>
          <a:p>
            <a:pPr marL="673608" lvl="1" indent="-336804">
              <a:buFont typeface="Arial"/>
              <a:buChar char="•"/>
            </a:pPr>
            <a:r>
              <a:rPr lang="en-US" sz="1600" b="1" dirty="0">
                <a:solidFill>
                  <a:schemeClr val="bg1"/>
                </a:solidFill>
                <a:latin typeface="Poppins" panose="00000500000000000000" pitchFamily="2" charset="0"/>
                <a:ea typeface="Canva Sans Bold"/>
                <a:cs typeface="Poppins" panose="00000500000000000000" pitchFamily="2" charset="0"/>
                <a:sym typeface="Canva Sans Bold"/>
              </a:rPr>
              <a:t>Atherton’s Strength:</a:t>
            </a:r>
            <a:r>
              <a:rPr lang="en-US" sz="1600" dirty="0">
                <a:solidFill>
                  <a:schemeClr val="bg1"/>
                </a:solidFill>
                <a:latin typeface="Poppins" panose="00000500000000000000" pitchFamily="2" charset="0"/>
                <a:ea typeface="Canva Sans"/>
                <a:cs typeface="Poppins" panose="00000500000000000000" pitchFamily="2" charset="0"/>
                <a:sym typeface="Canva Sans"/>
              </a:rPr>
              <a:t> Technically sound batsman.</a:t>
            </a:r>
          </a:p>
          <a:p>
            <a:pPr marL="673608" lvl="1" indent="-336804">
              <a:buFont typeface="Arial"/>
              <a:buChar char="•"/>
            </a:pPr>
            <a:r>
              <a:rPr lang="en-US" sz="1600" b="1" dirty="0">
                <a:solidFill>
                  <a:schemeClr val="bg1"/>
                </a:solidFill>
                <a:latin typeface="Poppins" panose="00000500000000000000" pitchFamily="2" charset="0"/>
                <a:ea typeface="Canva Sans Bold"/>
                <a:cs typeface="Poppins" panose="00000500000000000000" pitchFamily="2" charset="0"/>
                <a:sym typeface="Canva Sans Bold"/>
              </a:rPr>
              <a:t>McGrath’s Weapon:</a:t>
            </a:r>
            <a:r>
              <a:rPr lang="en-US" sz="1600" dirty="0">
                <a:solidFill>
                  <a:schemeClr val="bg1"/>
                </a:solidFill>
                <a:latin typeface="Poppins" panose="00000500000000000000" pitchFamily="2" charset="0"/>
                <a:ea typeface="Canva Sans"/>
                <a:cs typeface="Poppins" panose="00000500000000000000" pitchFamily="2" charset="0"/>
                <a:sym typeface="Canva Sans"/>
              </a:rPr>
              <a:t> Relentless accuracy and off-stump line.</a:t>
            </a:r>
          </a:p>
          <a:p>
            <a:pPr marL="673608" lvl="1" indent="-336804">
              <a:buFont typeface="Arial"/>
              <a:buChar char="•"/>
            </a:pPr>
            <a:r>
              <a:rPr lang="en-US" sz="1600" b="1" dirty="0">
                <a:solidFill>
                  <a:schemeClr val="bg1"/>
                </a:solidFill>
                <a:latin typeface="Poppins" panose="00000500000000000000" pitchFamily="2" charset="0"/>
                <a:ea typeface="Canva Sans Bold"/>
                <a:cs typeface="Poppins" panose="00000500000000000000" pitchFamily="2" charset="0"/>
                <a:sym typeface="Canva Sans Bold"/>
              </a:rPr>
              <a:t>Seam Movement &amp; Pressure: </a:t>
            </a:r>
            <a:r>
              <a:rPr lang="en-US" sz="1600" dirty="0">
                <a:solidFill>
                  <a:schemeClr val="bg1"/>
                </a:solidFill>
                <a:latin typeface="Poppins" panose="00000500000000000000" pitchFamily="2" charset="0"/>
                <a:ea typeface="Canva Sans"/>
                <a:cs typeface="Poppins" panose="00000500000000000000" pitchFamily="2" charset="0"/>
                <a:sym typeface="Canva Sans"/>
              </a:rPr>
              <a:t>Key factors in dismissals.</a:t>
            </a:r>
          </a:p>
          <a:p>
            <a:pPr marL="673608" lvl="1" indent="-336804">
              <a:buFont typeface="Arial"/>
              <a:buChar char="•"/>
            </a:pPr>
            <a:r>
              <a:rPr lang="en-US" sz="1600" b="1" dirty="0">
                <a:solidFill>
                  <a:schemeClr val="bg1"/>
                </a:solidFill>
                <a:latin typeface="Poppins" panose="00000500000000000000" pitchFamily="2" charset="0"/>
                <a:ea typeface="Canva Sans Bold"/>
                <a:cs typeface="Poppins" panose="00000500000000000000" pitchFamily="2" charset="0"/>
                <a:sym typeface="Canva Sans Bold"/>
              </a:rPr>
              <a:t>One-Sided Rivalry:</a:t>
            </a:r>
            <a:r>
              <a:rPr lang="en-US" sz="1600" dirty="0">
                <a:solidFill>
                  <a:schemeClr val="bg1"/>
                </a:solidFill>
                <a:latin typeface="Poppins" panose="00000500000000000000" pitchFamily="2" charset="0"/>
                <a:ea typeface="Canva Sans"/>
                <a:cs typeface="Poppins" panose="00000500000000000000" pitchFamily="2" charset="0"/>
                <a:sym typeface="Canva Sans"/>
              </a:rPr>
              <a:t> 19 dismissals, a dominant battle.</a:t>
            </a:r>
          </a:p>
          <a:p>
            <a:pPr marL="336546" lvl="1" algn="just"/>
            <a:endParaRPr lang="en-IN" sz="2000" b="1" dirty="0">
              <a:solidFill>
                <a:schemeClr val="bg1"/>
              </a:solidFill>
              <a:latin typeface="Poppins" panose="00000500000000000000" pitchFamily="2" charset="0"/>
              <a:ea typeface="Canva Sans"/>
              <a:cs typeface="Poppins" panose="00000500000000000000" pitchFamily="2" charset="0"/>
              <a:sym typeface="Canva Sans"/>
            </a:endParaRPr>
          </a:p>
          <a:p>
            <a:pPr marL="228600" lvl="1" indent="-228600" algn="l" defTabSz="889000">
              <a:lnSpc>
                <a:spcPct val="90000"/>
              </a:lnSpc>
              <a:spcBef>
                <a:spcPct val="0"/>
              </a:spcBef>
              <a:spcAft>
                <a:spcPct val="15000"/>
              </a:spcAft>
              <a:buChar char="•"/>
            </a:pPr>
            <a:endParaRPr lang="en-IN" sz="2000" kern="1200" dirty="0">
              <a:latin typeface="Poppins" panose="00000500000000000000" pitchFamily="2" charset="0"/>
              <a:cs typeface="Poppins" panose="00000500000000000000" pitchFamily="2" charset="0"/>
            </a:endParaRPr>
          </a:p>
        </p:txBody>
      </p:sp>
      <p:sp>
        <p:nvSpPr>
          <p:cNvPr id="6" name="Freeform: Shape 5">
            <a:extLst>
              <a:ext uri="{FF2B5EF4-FFF2-40B4-BE49-F238E27FC236}">
                <a16:creationId xmlns:a16="http://schemas.microsoft.com/office/drawing/2014/main" id="{8D935AA1-BB96-2E7B-1A58-8012B25C1991}"/>
              </a:ext>
            </a:extLst>
          </p:cNvPr>
          <p:cNvSpPr/>
          <p:nvPr/>
        </p:nvSpPr>
        <p:spPr>
          <a:xfrm>
            <a:off x="6089358" y="1171754"/>
            <a:ext cx="5264442" cy="3126647"/>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5915" lvl="1" algn="just"/>
            <a:r>
              <a:rPr lang="en-IN" sz="2000" b="1" dirty="0">
                <a:solidFill>
                  <a:schemeClr val="bg1"/>
                </a:solidFill>
                <a:latin typeface="Poppins"/>
                <a:ea typeface="Canva Sans"/>
                <a:cs typeface="Poppins"/>
                <a:sym typeface="Canva Sans"/>
              </a:rPr>
              <a:t>Lessons Learnt</a:t>
            </a:r>
            <a:endParaRPr lang="en-US" dirty="0">
              <a:solidFill>
                <a:schemeClr val="bg1"/>
              </a:solidFill>
              <a:latin typeface="Poppins"/>
              <a:cs typeface="Poppins"/>
            </a:endParaRPr>
          </a:p>
          <a:p>
            <a:pPr marL="335915" lvl="1" algn="just"/>
            <a:endParaRPr lang="en-IN" sz="2000" b="1" dirty="0">
              <a:solidFill>
                <a:schemeClr val="bg1"/>
              </a:solidFill>
              <a:latin typeface="Poppins"/>
              <a:ea typeface="Canva Sans Bold"/>
              <a:cs typeface="Poppins"/>
              <a:sym typeface="Canva Sans Bold"/>
            </a:endParaRPr>
          </a:p>
          <a:p>
            <a:pPr marL="673100" lvl="1" indent="-336550">
              <a:buFont typeface="Arial"/>
              <a:buChar char="•"/>
            </a:pPr>
            <a:r>
              <a:rPr lang="en-US" sz="1600" b="1" dirty="0">
                <a:solidFill>
                  <a:schemeClr val="bg1"/>
                </a:solidFill>
                <a:latin typeface="Poppins"/>
                <a:ea typeface="Canva Sans Bold"/>
                <a:cs typeface="Poppins"/>
                <a:sym typeface="Canva Sans Bold"/>
              </a:rPr>
              <a:t>For Batsmen: </a:t>
            </a:r>
            <a:r>
              <a:rPr lang="en-US" sz="1600" dirty="0">
                <a:solidFill>
                  <a:schemeClr val="bg1"/>
                </a:solidFill>
                <a:latin typeface="Poppins"/>
                <a:ea typeface="Canva Sans"/>
                <a:cs typeface="Poppins"/>
                <a:sym typeface="Canva Sans"/>
              </a:rPr>
              <a:t>Footwork, shot selection, and patience are crucial.</a:t>
            </a:r>
            <a:endParaRPr lang="en-US" sz="1600" dirty="0">
              <a:solidFill>
                <a:schemeClr val="bg1"/>
              </a:solidFill>
              <a:latin typeface="Poppins"/>
              <a:ea typeface="Canva Sans"/>
              <a:cs typeface="Poppins"/>
            </a:endParaRPr>
          </a:p>
          <a:p>
            <a:pPr marL="673100" lvl="1" indent="-336550">
              <a:buFont typeface="Arial"/>
              <a:buChar char="•"/>
            </a:pPr>
            <a:r>
              <a:rPr lang="en-US" sz="1600" b="1" dirty="0">
                <a:solidFill>
                  <a:schemeClr val="bg1"/>
                </a:solidFill>
                <a:latin typeface="Poppins"/>
                <a:ea typeface="Canva Sans Bold"/>
                <a:cs typeface="Poppins"/>
                <a:sym typeface="Canva Sans Bold"/>
              </a:rPr>
              <a:t>For Bowlers:</a:t>
            </a:r>
            <a:r>
              <a:rPr lang="en-US" sz="1600" dirty="0">
                <a:solidFill>
                  <a:schemeClr val="bg1"/>
                </a:solidFill>
                <a:latin typeface="Poppins"/>
                <a:ea typeface="Canva Sans"/>
                <a:cs typeface="Poppins"/>
                <a:sym typeface="Canva Sans"/>
              </a:rPr>
              <a:t> Accuracy, consistency, and mental tactics outweigh raw pace.</a:t>
            </a:r>
            <a:endParaRPr lang="en-US" sz="1600" dirty="0">
              <a:solidFill>
                <a:schemeClr val="bg1"/>
              </a:solidFill>
              <a:latin typeface="Poppins"/>
              <a:ea typeface="Canva Sans"/>
              <a:cs typeface="Poppins"/>
            </a:endParaRPr>
          </a:p>
          <a:p>
            <a:pPr marL="673100" lvl="1" indent="-336550">
              <a:buFont typeface="Arial"/>
              <a:buChar char="•"/>
            </a:pPr>
            <a:r>
              <a:rPr lang="en-US" sz="1600" b="1" dirty="0">
                <a:solidFill>
                  <a:schemeClr val="bg1"/>
                </a:solidFill>
                <a:latin typeface="Poppins"/>
                <a:ea typeface="Canva Sans Bold"/>
                <a:cs typeface="Poppins"/>
                <a:sym typeface="Canva Sans Bold"/>
              </a:rPr>
              <a:t>For Fans:</a:t>
            </a:r>
            <a:r>
              <a:rPr lang="en-US" sz="1600" dirty="0">
                <a:solidFill>
                  <a:schemeClr val="bg1"/>
                </a:solidFill>
                <a:latin typeface="Poppins"/>
                <a:ea typeface="Canva Sans"/>
                <a:cs typeface="Poppins"/>
                <a:sym typeface="Canva Sans"/>
              </a:rPr>
              <a:t> A prime example of cricket’s mental and technical battles.</a:t>
            </a:r>
            <a:endParaRPr lang="en-US" sz="1600" dirty="0">
              <a:solidFill>
                <a:schemeClr val="bg1"/>
              </a:solidFill>
              <a:latin typeface="Poppins"/>
              <a:ea typeface="Canva Sans"/>
              <a:cs typeface="Poppins"/>
            </a:endParaRPr>
          </a:p>
          <a:p>
            <a:pPr marL="335915" lvl="1" algn="just"/>
            <a:endParaRPr lang="en-IN" sz="2000" b="1" dirty="0">
              <a:solidFill>
                <a:schemeClr val="bg1"/>
              </a:solidFill>
              <a:latin typeface="Poppins" panose="00000500000000000000" pitchFamily="2" charset="0"/>
              <a:ea typeface="Canva Sans"/>
              <a:cs typeface="Poppins" panose="00000500000000000000" pitchFamily="2" charset="0"/>
            </a:endParaRPr>
          </a:p>
        </p:txBody>
      </p:sp>
      <p:sp>
        <p:nvSpPr>
          <p:cNvPr id="8" name="Freeform: Shape 7">
            <a:extLst>
              <a:ext uri="{FF2B5EF4-FFF2-40B4-BE49-F238E27FC236}">
                <a16:creationId xmlns:a16="http://schemas.microsoft.com/office/drawing/2014/main" id="{50492915-DE3B-CD8E-3B9E-77A1227CD517}"/>
              </a:ext>
            </a:extLst>
          </p:cNvPr>
          <p:cNvSpPr/>
          <p:nvPr/>
        </p:nvSpPr>
        <p:spPr>
          <a:xfrm>
            <a:off x="562271" y="4554565"/>
            <a:ext cx="10791529" cy="1998024"/>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algn="just"/>
            <a:r>
              <a:rPr lang="en-US" sz="2400" b="1" dirty="0">
                <a:solidFill>
                  <a:schemeClr val="bg1"/>
                </a:solidFill>
                <a:latin typeface="Poppins" panose="00000500000000000000" pitchFamily="2" charset="0"/>
                <a:ea typeface="Canva Sans Bold"/>
                <a:cs typeface="Poppins" panose="00000500000000000000" pitchFamily="2" charset="0"/>
                <a:sym typeface="Canva Sans Bold"/>
              </a:rPr>
              <a:t>Final Thought</a:t>
            </a:r>
            <a:endParaRPr lang="en-US"/>
          </a:p>
          <a:p>
            <a:pPr algn="just"/>
            <a:r>
              <a:rPr lang="en-US" sz="2000" dirty="0">
                <a:solidFill>
                  <a:schemeClr val="bg1"/>
                </a:solidFill>
                <a:latin typeface="Poppins" panose="00000500000000000000" pitchFamily="2" charset="0"/>
                <a:ea typeface="Canva Sans"/>
                <a:cs typeface="Poppins" panose="00000500000000000000" pitchFamily="2" charset="0"/>
                <a:sym typeface="Canva Sans"/>
              </a:rPr>
              <a:t>“Atherton vs. McGrath was not just a battle of skills but also a battle of mind games. While Atherton showed resilience, McGrath proved why precision and pressure can dominate even the best batsmen”.</a:t>
            </a:r>
            <a:endParaRPr lang="en-US" sz="2000">
              <a:solidFill>
                <a:schemeClr val="bg1"/>
              </a:solidFill>
              <a:latin typeface="Poppins" panose="00000500000000000000" pitchFamily="2" charset="0"/>
              <a:ea typeface="Canva Sans"/>
              <a:cs typeface="Poppins" panose="00000500000000000000" pitchFamily="2" charset="0"/>
            </a:endParaRPr>
          </a:p>
          <a:p>
            <a:pPr marL="335915" lvl="1" algn="just"/>
            <a:endParaRPr lang="en-IN" sz="2000" b="1">
              <a:solidFill>
                <a:schemeClr val="bg1"/>
              </a:solidFill>
              <a:latin typeface="Poppins" panose="00000500000000000000" pitchFamily="2" charset="0"/>
              <a:ea typeface="Canva Sans"/>
              <a:cs typeface="Poppins" panose="00000500000000000000" pitchFamily="2" charset="0"/>
            </a:endParaRPr>
          </a:p>
        </p:txBody>
      </p:sp>
      <p:pic>
        <p:nvPicPr>
          <p:cNvPr id="2" name="Picture 1" descr="Profil Infosys Springboard">
            <a:extLst>
              <a:ext uri="{FF2B5EF4-FFF2-40B4-BE49-F238E27FC236}">
                <a16:creationId xmlns:a16="http://schemas.microsoft.com/office/drawing/2014/main" id="{622A2F43-946A-335C-C4DA-82124CAD10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1858680" y="70931"/>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Off-page Connector 3">
            <a:extLst>
              <a:ext uri="{FF2B5EF4-FFF2-40B4-BE49-F238E27FC236}">
                <a16:creationId xmlns:a16="http://schemas.microsoft.com/office/drawing/2014/main" id="{FD91FC8A-6368-0457-312B-BCB1C5396C17}"/>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17</a:t>
            </a:r>
          </a:p>
        </p:txBody>
      </p:sp>
    </p:spTree>
    <p:extLst>
      <p:ext uri="{BB962C8B-B14F-4D97-AF65-F5344CB8AC3E}">
        <p14:creationId xmlns:p14="http://schemas.microsoft.com/office/powerpoint/2010/main" val="64049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blurry image of a stadium&#10;&#10;AI-generated content may be incorrect.">
            <a:extLst>
              <a:ext uri="{FF2B5EF4-FFF2-40B4-BE49-F238E27FC236}">
                <a16:creationId xmlns:a16="http://schemas.microsoft.com/office/drawing/2014/main" id="{2C376D7A-18C5-7518-D298-57C60F682A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B08D22D-C5B0-613D-4C2F-96150168147C}"/>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7" name="TextBox 6">
            <a:extLst>
              <a:ext uri="{FF2B5EF4-FFF2-40B4-BE49-F238E27FC236}">
                <a16:creationId xmlns:a16="http://schemas.microsoft.com/office/drawing/2014/main" id="{FB07AADD-DE0F-78FF-766F-E3CECEFB2EC4}"/>
              </a:ext>
            </a:extLst>
          </p:cNvPr>
          <p:cNvSpPr txBox="1"/>
          <p:nvPr/>
        </p:nvSpPr>
        <p:spPr>
          <a:xfrm>
            <a:off x="2662994" y="-11848"/>
            <a:ext cx="9334899" cy="830997"/>
          </a:xfrm>
          <a:prstGeom prst="rect">
            <a:avLst/>
          </a:prstGeom>
          <a:noFill/>
        </p:spPr>
        <p:txBody>
          <a:bodyPr wrap="square" rtlCol="0">
            <a:spAutoFit/>
          </a:bodyPr>
          <a:lstStyle/>
          <a:p>
            <a:pPr algn="r"/>
            <a:r>
              <a:rPr lang="en-IN" sz="4800" b="1" dirty="0">
                <a:solidFill>
                  <a:schemeClr val="bg1"/>
                </a:solidFill>
                <a:latin typeface="Poppins" panose="00000500000000000000" pitchFamily="2" charset="0"/>
                <a:cs typeface="Poppins" panose="00000500000000000000" pitchFamily="2" charset="0"/>
              </a:rPr>
              <a:t>BALL BY BALL ANALYSIS</a:t>
            </a:r>
          </a:p>
        </p:txBody>
      </p:sp>
      <p:sp>
        <p:nvSpPr>
          <p:cNvPr id="14" name="Rectangle: Rounded Corners 13">
            <a:extLst>
              <a:ext uri="{FF2B5EF4-FFF2-40B4-BE49-F238E27FC236}">
                <a16:creationId xmlns:a16="http://schemas.microsoft.com/office/drawing/2014/main" id="{314BE0E4-D448-5F43-5A63-C44DB7F021B6}"/>
              </a:ext>
            </a:extLst>
          </p:cNvPr>
          <p:cNvSpPr/>
          <p:nvPr/>
        </p:nvSpPr>
        <p:spPr>
          <a:xfrm>
            <a:off x="-352926" y="-23695"/>
            <a:ext cx="3893568"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5">
            <a:extLst>
              <a:ext uri="{FF2B5EF4-FFF2-40B4-BE49-F238E27FC236}">
                <a16:creationId xmlns:a16="http://schemas.microsoft.com/office/drawing/2014/main" id="{D9B30C43-EDBA-22B9-3CB8-FD1AA02D497C}"/>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4" name="TextBox 3">
            <a:extLst>
              <a:ext uri="{FF2B5EF4-FFF2-40B4-BE49-F238E27FC236}">
                <a16:creationId xmlns:a16="http://schemas.microsoft.com/office/drawing/2014/main" id="{E6B0A1A6-521E-B77F-42C7-A6E16A6C6980}"/>
              </a:ext>
            </a:extLst>
          </p:cNvPr>
          <p:cNvSpPr txBox="1"/>
          <p:nvPr/>
        </p:nvSpPr>
        <p:spPr>
          <a:xfrm>
            <a:off x="4571561" y="3258904"/>
            <a:ext cx="3480195" cy="769441"/>
          </a:xfrm>
          <a:prstGeom prst="rect">
            <a:avLst/>
          </a:prstGeom>
          <a:noFill/>
        </p:spPr>
        <p:txBody>
          <a:bodyPr wrap="square">
            <a:spAutoFit/>
          </a:bodyPr>
          <a:lstStyle/>
          <a:p>
            <a:r>
              <a:rPr lang="en-US" sz="4400" u="sng">
                <a:solidFill>
                  <a:srgbClr val="FFFFFF"/>
                </a:solidFill>
                <a:hlinkClick r:id="rId5">
                  <a:extLst>
                    <a:ext uri="{A12FA001-AC4F-418D-AE19-62706E023703}">
                      <ahyp:hlinkClr xmlns:ahyp="http://schemas.microsoft.com/office/drawing/2018/hyperlinkcolor" val="tx"/>
                    </a:ext>
                  </a:extLst>
                </a:hlinkClick>
              </a:rPr>
              <a:t>Excel Sheet</a:t>
            </a:r>
            <a:endParaRPr lang="en-IN" sz="4400" u="sng">
              <a:solidFill>
                <a:srgbClr val="FFFFFF"/>
              </a:solidFill>
            </a:endParaRPr>
          </a:p>
        </p:txBody>
      </p:sp>
      <p:pic>
        <p:nvPicPr>
          <p:cNvPr id="5" name="Picture 4" descr="Profil Infosys Springboard">
            <a:extLst>
              <a:ext uri="{FF2B5EF4-FFF2-40B4-BE49-F238E27FC236}">
                <a16:creationId xmlns:a16="http://schemas.microsoft.com/office/drawing/2014/main" id="{E10BEED5-5521-804A-CFEB-4ABA414B3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1897907" y="74589"/>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342023C1-AAA4-3EF0-CB83-61827A70885C}"/>
              </a:ext>
            </a:extLst>
          </p:cNvPr>
          <p:cNvSpPr/>
          <p:nvPr/>
        </p:nvSpPr>
        <p:spPr>
          <a:xfrm>
            <a:off x="915895" y="1715617"/>
            <a:ext cx="10791529" cy="1015535"/>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chemeClr val="accent1">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6546" lvl="1" algn="just"/>
            <a:r>
              <a:rPr lang="en-US" sz="2000" b="1" dirty="0">
                <a:solidFill>
                  <a:schemeClr val="bg1"/>
                </a:solidFill>
                <a:latin typeface="Poppins" panose="00000500000000000000" pitchFamily="2" charset="0"/>
                <a:ea typeface="Canva Sans"/>
                <a:cs typeface="Poppins" panose="00000500000000000000" pitchFamily="2" charset="0"/>
                <a:sym typeface="Canva Sans"/>
              </a:rPr>
              <a:t>For the detailed analysis of our project, please click on the below excel sheet </a:t>
            </a:r>
            <a:endParaRPr lang="en-IN" sz="2000" b="1" dirty="0">
              <a:solidFill>
                <a:schemeClr val="bg1"/>
              </a:solidFill>
              <a:latin typeface="Poppins" panose="00000500000000000000" pitchFamily="2" charset="0"/>
              <a:ea typeface="Canva Sans"/>
              <a:cs typeface="Poppins" panose="00000500000000000000" pitchFamily="2" charset="0"/>
              <a:sym typeface="Canva Sans"/>
            </a:endParaRPr>
          </a:p>
        </p:txBody>
      </p:sp>
      <p:sp>
        <p:nvSpPr>
          <p:cNvPr id="8" name="Flowchart: Off-page Connector 7">
            <a:extLst>
              <a:ext uri="{FF2B5EF4-FFF2-40B4-BE49-F238E27FC236}">
                <a16:creationId xmlns:a16="http://schemas.microsoft.com/office/drawing/2014/main" id="{B58372A3-5BA8-0AB0-B08C-B946301948C7}"/>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18</a:t>
            </a:r>
          </a:p>
        </p:txBody>
      </p:sp>
    </p:spTree>
    <p:extLst>
      <p:ext uri="{BB962C8B-B14F-4D97-AF65-F5344CB8AC3E}">
        <p14:creationId xmlns:p14="http://schemas.microsoft.com/office/powerpoint/2010/main" val="418192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blurry image of a stadium&#10;&#10;AI-generated content may be incorrect.">
            <a:extLst>
              <a:ext uri="{FF2B5EF4-FFF2-40B4-BE49-F238E27FC236}">
                <a16:creationId xmlns:a16="http://schemas.microsoft.com/office/drawing/2014/main" id="{FDEE6F1D-0C39-A70D-6D4F-4F53FED44C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B08D22D-C5B0-613D-4C2F-96150168147C}"/>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7" name="TextBox 6">
            <a:extLst>
              <a:ext uri="{FF2B5EF4-FFF2-40B4-BE49-F238E27FC236}">
                <a16:creationId xmlns:a16="http://schemas.microsoft.com/office/drawing/2014/main" id="{FB07AADD-DE0F-78FF-766F-E3CECEFB2EC4}"/>
              </a:ext>
            </a:extLst>
          </p:cNvPr>
          <p:cNvSpPr txBox="1"/>
          <p:nvPr/>
        </p:nvSpPr>
        <p:spPr>
          <a:xfrm>
            <a:off x="2662994" y="-11848"/>
            <a:ext cx="9334899" cy="707886"/>
          </a:xfrm>
          <a:prstGeom prst="rect">
            <a:avLst/>
          </a:prstGeom>
          <a:noFill/>
        </p:spPr>
        <p:txBody>
          <a:bodyPr wrap="square" rtlCol="0">
            <a:spAutoFit/>
          </a:bodyPr>
          <a:lstStyle/>
          <a:p>
            <a:pPr algn="r"/>
            <a:r>
              <a:rPr lang="en-IN" sz="4000" b="1" dirty="0">
                <a:solidFill>
                  <a:schemeClr val="bg1"/>
                </a:solidFill>
                <a:latin typeface="Poppins" panose="00000500000000000000" pitchFamily="2" charset="0"/>
                <a:cs typeface="Poppins" panose="00000500000000000000" pitchFamily="2" charset="0"/>
              </a:rPr>
              <a:t>INDEPTH ANALYSIS FOR ALL 19 BALLS</a:t>
            </a:r>
          </a:p>
        </p:txBody>
      </p:sp>
      <p:sp>
        <p:nvSpPr>
          <p:cNvPr id="14" name="Rectangle: Rounded Corners 13">
            <a:extLst>
              <a:ext uri="{FF2B5EF4-FFF2-40B4-BE49-F238E27FC236}">
                <a16:creationId xmlns:a16="http://schemas.microsoft.com/office/drawing/2014/main" id="{314BE0E4-D448-5F43-5A63-C44DB7F021B6}"/>
              </a:ext>
            </a:extLst>
          </p:cNvPr>
          <p:cNvSpPr/>
          <p:nvPr/>
        </p:nvSpPr>
        <p:spPr>
          <a:xfrm>
            <a:off x="-352926" y="-23695"/>
            <a:ext cx="314928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5">
            <a:extLst>
              <a:ext uri="{FF2B5EF4-FFF2-40B4-BE49-F238E27FC236}">
                <a16:creationId xmlns:a16="http://schemas.microsoft.com/office/drawing/2014/main" id="{D9B30C43-EDBA-22B9-3CB8-FD1AA02D497C}"/>
              </a:ext>
            </a:extLst>
          </p:cNvPr>
          <p:cNvSpPr/>
          <p:nvPr/>
        </p:nvSpPr>
        <p:spPr>
          <a:xfrm>
            <a:off x="-210160" y="0"/>
            <a:ext cx="2092123"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3" name="Slide Number Placeholder 2">
            <a:extLst>
              <a:ext uri="{FF2B5EF4-FFF2-40B4-BE49-F238E27FC236}">
                <a16:creationId xmlns:a16="http://schemas.microsoft.com/office/drawing/2014/main" id="{5A963406-1F0A-5DC3-DA08-948AFAC7036D}"/>
              </a:ext>
            </a:extLst>
          </p:cNvPr>
          <p:cNvSpPr>
            <a:spLocks noGrp="1"/>
          </p:cNvSpPr>
          <p:nvPr>
            <p:ph type="sldNum" sz="quarter" idx="12"/>
          </p:nvPr>
        </p:nvSpPr>
        <p:spPr/>
        <p:txBody>
          <a:bodyPr/>
          <a:lstStyle/>
          <a:p>
            <a:fld id="{9CE5A382-B6E8-401E-9E50-45909B57748B}" type="slidenum">
              <a:rPr lang="en-IN" smtClean="0"/>
              <a:t>19</a:t>
            </a:fld>
            <a:endParaRPr lang="en-IN"/>
          </a:p>
        </p:txBody>
      </p:sp>
      <p:sp>
        <p:nvSpPr>
          <p:cNvPr id="2" name="TextBox 1">
            <a:hlinkClick r:id="rId5"/>
            <a:extLst>
              <a:ext uri="{FF2B5EF4-FFF2-40B4-BE49-F238E27FC236}">
                <a16:creationId xmlns:a16="http://schemas.microsoft.com/office/drawing/2014/main" id="{6A9E12FD-1D42-017B-6426-BA2C5E3F4C63}"/>
              </a:ext>
            </a:extLst>
          </p:cNvPr>
          <p:cNvSpPr txBox="1"/>
          <p:nvPr/>
        </p:nvSpPr>
        <p:spPr>
          <a:xfrm>
            <a:off x="3463866" y="3076825"/>
            <a:ext cx="5249785" cy="707886"/>
          </a:xfrm>
          <a:prstGeom prst="rect">
            <a:avLst/>
          </a:prstGeom>
          <a:noFill/>
        </p:spPr>
        <p:txBody>
          <a:bodyPr wrap="square" lIns="91440" tIns="45720" rIns="91440" bIns="45720" anchor="t">
            <a:spAutoFit/>
          </a:bodyPr>
          <a:lstStyle/>
          <a:p>
            <a:r>
              <a:rPr lang="en-IN" sz="4000" u="sng">
                <a:solidFill>
                  <a:srgbClr val="FFFFFF"/>
                </a:solidFill>
              </a:rPr>
              <a:t>19 Balls Video analysis</a:t>
            </a:r>
          </a:p>
        </p:txBody>
      </p:sp>
      <p:pic>
        <p:nvPicPr>
          <p:cNvPr id="5" name="Picture 4" descr="Profil Infosys Springboard">
            <a:extLst>
              <a:ext uri="{FF2B5EF4-FFF2-40B4-BE49-F238E27FC236}">
                <a16:creationId xmlns:a16="http://schemas.microsoft.com/office/drawing/2014/main" id="{ED3FBF99-B635-72EC-38DE-76743C1F6B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1668593" y="121116"/>
            <a:ext cx="994401" cy="530171"/>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15ED1558-98E0-C815-44BB-62532CE51908}"/>
              </a:ext>
            </a:extLst>
          </p:cNvPr>
          <p:cNvSpPr/>
          <p:nvPr/>
        </p:nvSpPr>
        <p:spPr>
          <a:xfrm>
            <a:off x="477708" y="1397274"/>
            <a:ext cx="11236583" cy="1069137"/>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chemeClr val="accent1">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indent="-120654" algn="just"/>
            <a:r>
              <a:rPr lang="en-US" b="1" dirty="0">
                <a:solidFill>
                  <a:schemeClr val="bg1"/>
                </a:solidFill>
                <a:latin typeface="Poppins" panose="00000500000000000000" pitchFamily="2" charset="0"/>
                <a:ea typeface="Canva Sans"/>
                <a:cs typeface="Poppins" panose="00000500000000000000" pitchFamily="2" charset="0"/>
                <a:sym typeface="Canva Sans"/>
              </a:rPr>
              <a:t>For the detailed video analysis of our project, please click on the below 19 Balls Video </a:t>
            </a:r>
            <a:r>
              <a:rPr lang="en-US" b="1" dirty="0" err="1">
                <a:solidFill>
                  <a:schemeClr val="bg1"/>
                </a:solidFill>
                <a:latin typeface="Poppins" panose="00000500000000000000" pitchFamily="2" charset="0"/>
                <a:ea typeface="Canva Sans"/>
                <a:cs typeface="Poppins" panose="00000500000000000000" pitchFamily="2" charset="0"/>
                <a:sym typeface="Canva Sans"/>
              </a:rPr>
              <a:t>analyis</a:t>
            </a:r>
            <a:endParaRPr lang="en-IN" b="1" dirty="0">
              <a:solidFill>
                <a:schemeClr val="bg1"/>
              </a:solidFill>
              <a:latin typeface="Poppins" panose="00000500000000000000" pitchFamily="2" charset="0"/>
              <a:ea typeface="Canva Sans"/>
              <a:cs typeface="Poppins" panose="00000500000000000000" pitchFamily="2" charset="0"/>
              <a:sym typeface="Canva Sans"/>
            </a:endParaRPr>
          </a:p>
        </p:txBody>
      </p:sp>
      <p:sp>
        <p:nvSpPr>
          <p:cNvPr id="8" name="Flowchart: Off-page Connector 7">
            <a:extLst>
              <a:ext uri="{FF2B5EF4-FFF2-40B4-BE49-F238E27FC236}">
                <a16:creationId xmlns:a16="http://schemas.microsoft.com/office/drawing/2014/main" id="{BE45773C-8634-D1D2-9067-E9EEDE31BB57}"/>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19</a:t>
            </a:r>
          </a:p>
        </p:txBody>
      </p:sp>
    </p:spTree>
    <p:extLst>
      <p:ext uri="{BB962C8B-B14F-4D97-AF65-F5344CB8AC3E}">
        <p14:creationId xmlns:p14="http://schemas.microsoft.com/office/powerpoint/2010/main" val="327881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 background of node and mesh">
            <a:extLst>
              <a:ext uri="{FF2B5EF4-FFF2-40B4-BE49-F238E27FC236}">
                <a16:creationId xmlns:a16="http://schemas.microsoft.com/office/drawing/2014/main" id="{972DBAE8-27E3-A257-5C83-B351C02D9C2A}"/>
              </a:ext>
            </a:extLst>
          </p:cNvPr>
          <p:cNvPicPr>
            <a:picLocks noChangeAspect="1"/>
          </p:cNvPicPr>
          <p:nvPr/>
        </p:nvPicPr>
        <p:blipFill>
          <a:blip r:embed="rId2"/>
          <a:stretch>
            <a:fillRect/>
          </a:stretch>
        </p:blipFill>
        <p:spPr>
          <a:xfrm>
            <a:off x="-245806" y="-48417"/>
            <a:ext cx="12462388" cy="8331351"/>
          </a:xfrm>
          <a:prstGeom prst="rect">
            <a:avLst/>
          </a:prstGeom>
        </p:spPr>
      </p:pic>
      <p:sp>
        <p:nvSpPr>
          <p:cNvPr id="7" name="Rectangle 6">
            <a:extLst>
              <a:ext uri="{FF2B5EF4-FFF2-40B4-BE49-F238E27FC236}">
                <a16:creationId xmlns:a16="http://schemas.microsoft.com/office/drawing/2014/main" id="{672B22CB-5346-FB92-7936-E379FC241A54}"/>
              </a:ext>
            </a:extLst>
          </p:cNvPr>
          <p:cNvSpPr/>
          <p:nvPr/>
        </p:nvSpPr>
        <p:spPr>
          <a:xfrm>
            <a:off x="1716505" y="-60566"/>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800" b="1" dirty="0">
                <a:solidFill>
                  <a:schemeClr val="bg1"/>
                </a:solidFill>
                <a:latin typeface="Poppins" panose="00000500000000000000" pitchFamily="2" charset="0"/>
                <a:ea typeface="Binggo Wood"/>
                <a:cs typeface="Poppins" panose="00000500000000000000" pitchFamily="2" charset="0"/>
                <a:sym typeface="Binggo Wood"/>
              </a:rPr>
              <a:t>   </a:t>
            </a:r>
          </a:p>
        </p:txBody>
      </p:sp>
      <p:sp>
        <p:nvSpPr>
          <p:cNvPr id="8" name="Rectangle: Rounded Corners 7">
            <a:extLst>
              <a:ext uri="{FF2B5EF4-FFF2-40B4-BE49-F238E27FC236}">
                <a16:creationId xmlns:a16="http://schemas.microsoft.com/office/drawing/2014/main" id="{0EA938E3-7EE6-BB9D-3C31-6ABAFC79CEF4}"/>
              </a:ext>
            </a:extLst>
          </p:cNvPr>
          <p:cNvSpPr/>
          <p:nvPr/>
        </p:nvSpPr>
        <p:spPr>
          <a:xfrm>
            <a:off x="-250504" y="-47389"/>
            <a:ext cx="4131387"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reeform 5">
            <a:extLst>
              <a:ext uri="{FF2B5EF4-FFF2-40B4-BE49-F238E27FC236}">
                <a16:creationId xmlns:a16="http://schemas.microsoft.com/office/drawing/2014/main" id="{78039DBF-7E22-F1FD-28FB-9FAD6D912FEE}"/>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3"/>
            <a:stretch>
              <a:fillRect/>
            </a:stretch>
          </a:blipFill>
        </p:spPr>
        <p:txBody>
          <a:bodyPr/>
          <a:lstStyle/>
          <a:p>
            <a:endParaRPr lang="en-IN"/>
          </a:p>
        </p:txBody>
      </p:sp>
      <p:pic>
        <p:nvPicPr>
          <p:cNvPr id="10" name="Picture 9" descr="Profil Infosys Springboard">
            <a:extLst>
              <a:ext uri="{FF2B5EF4-FFF2-40B4-BE49-F238E27FC236}">
                <a16:creationId xmlns:a16="http://schemas.microsoft.com/office/drawing/2014/main" id="{47BFE0ED-5E94-8F19-D930-4AAD1C7917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549" b="25421"/>
          <a:stretch/>
        </p:blipFill>
        <p:spPr bwMode="auto">
          <a:xfrm>
            <a:off x="2310008" y="61255"/>
            <a:ext cx="1159859" cy="6183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tanding at a podium with a microphone&#10;&#10;AI-generated content may be incorrect.">
            <a:extLst>
              <a:ext uri="{FF2B5EF4-FFF2-40B4-BE49-F238E27FC236}">
                <a16:creationId xmlns:a16="http://schemas.microsoft.com/office/drawing/2014/main" id="{0F88B45E-55F5-AD3F-4D8F-A0393F24E514}"/>
              </a:ext>
            </a:extLst>
          </p:cNvPr>
          <p:cNvPicPr>
            <a:picLocks noChangeAspect="1"/>
          </p:cNvPicPr>
          <p:nvPr/>
        </p:nvPicPr>
        <p:blipFill>
          <a:blip r:embed="rId5"/>
          <a:srcRect l="10345" t="23514" r="15862" b="37986"/>
          <a:stretch/>
        </p:blipFill>
        <p:spPr>
          <a:xfrm>
            <a:off x="852358" y="532459"/>
            <a:ext cx="2629242" cy="1866050"/>
          </a:xfrm>
          <a:prstGeom prst="rect">
            <a:avLst/>
          </a:prstGeom>
        </p:spPr>
      </p:pic>
      <p:sp>
        <p:nvSpPr>
          <p:cNvPr id="12" name="TextBox 11">
            <a:extLst>
              <a:ext uri="{FF2B5EF4-FFF2-40B4-BE49-F238E27FC236}">
                <a16:creationId xmlns:a16="http://schemas.microsoft.com/office/drawing/2014/main" id="{A0F6ED79-04D1-B8FD-4E5E-AE7F82F3DB02}"/>
              </a:ext>
            </a:extLst>
          </p:cNvPr>
          <p:cNvSpPr txBox="1"/>
          <p:nvPr/>
        </p:nvSpPr>
        <p:spPr>
          <a:xfrm>
            <a:off x="836440" y="2764675"/>
            <a:ext cx="3020321"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dirty="0" err="1">
                <a:solidFill>
                  <a:schemeClr val="bg1"/>
                </a:solidFill>
              </a:rPr>
              <a:t>Yellanki</a:t>
            </a:r>
            <a:r>
              <a:rPr lang="en-US" sz="1600" b="1" dirty="0">
                <a:solidFill>
                  <a:schemeClr val="bg1"/>
                </a:solidFill>
              </a:rPr>
              <a:t> Bhargav </a:t>
            </a:r>
            <a:r>
              <a:rPr lang="en-US" sz="1600" b="1" dirty="0" err="1">
                <a:solidFill>
                  <a:schemeClr val="bg1"/>
                </a:solidFill>
              </a:rPr>
              <a:t>sai</a:t>
            </a:r>
            <a:r>
              <a:rPr lang="en-US" sz="1400" b="1" dirty="0">
                <a:solidFill>
                  <a:schemeClr val="bg1"/>
                </a:solidFill>
              </a:rPr>
              <a:t>, a third year </a:t>
            </a:r>
            <a:r>
              <a:rPr lang="en-US" sz="1400" b="1" dirty="0" err="1">
                <a:solidFill>
                  <a:schemeClr val="bg1"/>
                </a:solidFill>
              </a:rPr>
              <a:t>ComputerScienceEngineering</a:t>
            </a:r>
            <a:endParaRPr lang="en-US" sz="1400" b="1" dirty="0">
              <a:solidFill>
                <a:schemeClr val="bg1"/>
              </a:solidFill>
            </a:endParaRPr>
          </a:p>
          <a:p>
            <a:pPr algn="ctr"/>
            <a:r>
              <a:rPr lang="en-US" sz="1400" b="1" dirty="0">
                <a:solidFill>
                  <a:schemeClr val="bg1"/>
                </a:solidFill>
              </a:rPr>
              <a:t>(Data science) student at Sri Indu Institute of Engineering &amp;Technology Hyderabad </a:t>
            </a:r>
          </a:p>
        </p:txBody>
      </p:sp>
      <p:pic>
        <p:nvPicPr>
          <p:cNvPr id="13" name="Picture 12" descr="A person with his arms crossed&#10;&#10;AI-generated content may be incorrect.">
            <a:extLst>
              <a:ext uri="{FF2B5EF4-FFF2-40B4-BE49-F238E27FC236}">
                <a16:creationId xmlns:a16="http://schemas.microsoft.com/office/drawing/2014/main" id="{B0682377-DA24-C9AA-2DDC-945C268C1AD2}"/>
              </a:ext>
            </a:extLst>
          </p:cNvPr>
          <p:cNvPicPr>
            <a:picLocks noChangeAspect="1"/>
          </p:cNvPicPr>
          <p:nvPr/>
        </p:nvPicPr>
        <p:blipFill>
          <a:blip r:embed="rId6"/>
          <a:srcRect l="12335" t="10715" r="8811" b="26222"/>
          <a:stretch/>
        </p:blipFill>
        <p:spPr>
          <a:xfrm>
            <a:off x="4796963" y="888876"/>
            <a:ext cx="1838030" cy="1502690"/>
          </a:xfrm>
          <a:prstGeom prst="rect">
            <a:avLst/>
          </a:prstGeom>
        </p:spPr>
      </p:pic>
      <p:sp>
        <p:nvSpPr>
          <p:cNvPr id="14" name="TextBox 13">
            <a:extLst>
              <a:ext uri="{FF2B5EF4-FFF2-40B4-BE49-F238E27FC236}">
                <a16:creationId xmlns:a16="http://schemas.microsoft.com/office/drawing/2014/main" id="{E0712BED-370C-DDEE-EAE3-98571FB3ECCF}"/>
              </a:ext>
            </a:extLst>
          </p:cNvPr>
          <p:cNvSpPr txBox="1"/>
          <p:nvPr/>
        </p:nvSpPr>
        <p:spPr>
          <a:xfrm>
            <a:off x="4669338" y="2400185"/>
            <a:ext cx="2241519" cy="369332"/>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Poppins"/>
                <a:cs typeface="Poppins"/>
              </a:rPr>
              <a:t>Manas Bhansali</a:t>
            </a:r>
          </a:p>
        </p:txBody>
      </p:sp>
      <p:sp>
        <p:nvSpPr>
          <p:cNvPr id="16" name="TextBox 15">
            <a:extLst>
              <a:ext uri="{FF2B5EF4-FFF2-40B4-BE49-F238E27FC236}">
                <a16:creationId xmlns:a16="http://schemas.microsoft.com/office/drawing/2014/main" id="{0AA44967-3E46-A56B-68D7-A3A0E47CC36B}"/>
              </a:ext>
            </a:extLst>
          </p:cNvPr>
          <p:cNvSpPr txBox="1"/>
          <p:nvPr/>
        </p:nvSpPr>
        <p:spPr>
          <a:xfrm>
            <a:off x="4202658" y="2766668"/>
            <a:ext cx="3173121" cy="13849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FFFF"/>
                </a:solidFill>
                <a:latin typeface="Poppins"/>
                <a:cs typeface="Poppins"/>
              </a:rPr>
              <a:t>Manas Bhansali, a third year  electronics and telecommunication student at Pune Institue of computer technology(PICT),Pune </a:t>
            </a:r>
            <a:endParaRPr lang="en-US" b="1">
              <a:solidFill>
                <a:srgbClr val="FFFFFF"/>
              </a:solidFill>
              <a:latin typeface="Poppins"/>
              <a:cs typeface="Poppins"/>
            </a:endParaRPr>
          </a:p>
          <a:p>
            <a:pPr algn="ctr"/>
            <a:endParaRPr lang="en-US" sz="1400" b="1">
              <a:solidFill>
                <a:srgbClr val="FFFFFF"/>
              </a:solidFill>
              <a:latin typeface="Poppins"/>
              <a:cs typeface="Poppins"/>
            </a:endParaRPr>
          </a:p>
        </p:txBody>
      </p:sp>
      <p:pic>
        <p:nvPicPr>
          <p:cNvPr id="17" name="Picture 16" descr="A person with a necklace and a gold necklace&#10;&#10;AI-generated content may be incorrect.">
            <a:extLst>
              <a:ext uri="{FF2B5EF4-FFF2-40B4-BE49-F238E27FC236}">
                <a16:creationId xmlns:a16="http://schemas.microsoft.com/office/drawing/2014/main" id="{49631D9D-7CDE-1360-9A20-C8BFC7BB3F04}"/>
              </a:ext>
            </a:extLst>
          </p:cNvPr>
          <p:cNvPicPr>
            <a:picLocks noChangeAspect="1"/>
          </p:cNvPicPr>
          <p:nvPr/>
        </p:nvPicPr>
        <p:blipFill>
          <a:blip r:embed="rId7"/>
          <a:srcRect l="-211" t="-166" r="667" b="10695"/>
          <a:stretch/>
        </p:blipFill>
        <p:spPr>
          <a:xfrm>
            <a:off x="8685311" y="767956"/>
            <a:ext cx="1384945" cy="1560667"/>
          </a:xfrm>
          <a:prstGeom prst="rect">
            <a:avLst/>
          </a:prstGeom>
        </p:spPr>
      </p:pic>
      <p:sp>
        <p:nvSpPr>
          <p:cNvPr id="18" name="TextBox 17">
            <a:extLst>
              <a:ext uri="{FF2B5EF4-FFF2-40B4-BE49-F238E27FC236}">
                <a16:creationId xmlns:a16="http://schemas.microsoft.com/office/drawing/2014/main" id="{FD67CA1A-7AD4-58B6-5C15-B8E07E481F31}"/>
              </a:ext>
            </a:extLst>
          </p:cNvPr>
          <p:cNvSpPr txBox="1"/>
          <p:nvPr/>
        </p:nvSpPr>
        <p:spPr>
          <a:xfrm>
            <a:off x="8195000" y="2324451"/>
            <a:ext cx="2782293" cy="369332"/>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Poppins"/>
                <a:cs typeface="Poppins"/>
              </a:rPr>
              <a:t>   Usha Janakiraman</a:t>
            </a:r>
          </a:p>
        </p:txBody>
      </p:sp>
      <p:sp>
        <p:nvSpPr>
          <p:cNvPr id="19" name="TextBox 18">
            <a:extLst>
              <a:ext uri="{FF2B5EF4-FFF2-40B4-BE49-F238E27FC236}">
                <a16:creationId xmlns:a16="http://schemas.microsoft.com/office/drawing/2014/main" id="{52B8B9E8-148F-A358-0992-EE5D57044F36}"/>
              </a:ext>
            </a:extLst>
          </p:cNvPr>
          <p:cNvSpPr txBox="1"/>
          <p:nvPr/>
        </p:nvSpPr>
        <p:spPr>
          <a:xfrm>
            <a:off x="7966155" y="2697244"/>
            <a:ext cx="3185411" cy="95410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FFFF"/>
                </a:solidFill>
                <a:latin typeface="Poppins"/>
                <a:ea typeface="+mn-lt"/>
                <a:cs typeface="Poppins"/>
              </a:rPr>
              <a:t> Usha Janakiraman, a third year Artificial Intelligence and Data Science student at Panimalar Engineering College, Chennai</a:t>
            </a:r>
            <a:endParaRPr lang="en-US" b="1">
              <a:solidFill>
                <a:srgbClr val="FFFFFF"/>
              </a:solidFill>
              <a:latin typeface="Poppins"/>
              <a:cs typeface="Poppins"/>
            </a:endParaRPr>
          </a:p>
        </p:txBody>
      </p:sp>
      <p:pic>
        <p:nvPicPr>
          <p:cNvPr id="20" name="Picture 19" descr="A person with glasses and a beard wearing a jersey&#10;&#10;AI-generated content may be incorrect.">
            <a:extLst>
              <a:ext uri="{FF2B5EF4-FFF2-40B4-BE49-F238E27FC236}">
                <a16:creationId xmlns:a16="http://schemas.microsoft.com/office/drawing/2014/main" id="{A85DBA97-97A5-093F-D2D6-E7392CF33BB3}"/>
              </a:ext>
            </a:extLst>
          </p:cNvPr>
          <p:cNvPicPr>
            <a:picLocks noChangeAspect="1"/>
          </p:cNvPicPr>
          <p:nvPr/>
        </p:nvPicPr>
        <p:blipFill>
          <a:blip r:embed="rId8"/>
          <a:srcRect l="11267" t="2856" r="10650" b="40917"/>
          <a:stretch/>
        </p:blipFill>
        <p:spPr>
          <a:xfrm>
            <a:off x="1935441" y="3846343"/>
            <a:ext cx="1438383" cy="1516816"/>
          </a:xfrm>
          <a:prstGeom prst="rect">
            <a:avLst/>
          </a:prstGeom>
        </p:spPr>
      </p:pic>
      <p:sp>
        <p:nvSpPr>
          <p:cNvPr id="21" name="TextBox 20">
            <a:extLst>
              <a:ext uri="{FF2B5EF4-FFF2-40B4-BE49-F238E27FC236}">
                <a16:creationId xmlns:a16="http://schemas.microsoft.com/office/drawing/2014/main" id="{DF8B2306-0104-47C6-ABD0-48F3872ECD84}"/>
              </a:ext>
            </a:extLst>
          </p:cNvPr>
          <p:cNvSpPr txBox="1"/>
          <p:nvPr/>
        </p:nvSpPr>
        <p:spPr>
          <a:xfrm>
            <a:off x="1665673" y="5363159"/>
            <a:ext cx="2241519" cy="369332"/>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FFFFFF"/>
                </a:solidFill>
                <a:latin typeface="Poppins"/>
                <a:cs typeface="Poppins"/>
              </a:rPr>
              <a:t>Shourit</a:t>
            </a:r>
            <a:r>
              <a:rPr lang="en-US" b="1">
                <a:solidFill>
                  <a:srgbClr val="FFFFFF"/>
                </a:solidFill>
                <a:latin typeface="Poppins"/>
                <a:cs typeface="Poppins"/>
              </a:rPr>
              <a:t> Paul</a:t>
            </a:r>
          </a:p>
        </p:txBody>
      </p:sp>
      <p:sp>
        <p:nvSpPr>
          <p:cNvPr id="24" name="TextBox 23">
            <a:extLst>
              <a:ext uri="{FF2B5EF4-FFF2-40B4-BE49-F238E27FC236}">
                <a16:creationId xmlns:a16="http://schemas.microsoft.com/office/drawing/2014/main" id="{4A2E44B4-2695-D9C4-1724-1AB5CC480E00}"/>
              </a:ext>
            </a:extLst>
          </p:cNvPr>
          <p:cNvSpPr txBox="1"/>
          <p:nvPr/>
        </p:nvSpPr>
        <p:spPr>
          <a:xfrm>
            <a:off x="94146" y="5726828"/>
            <a:ext cx="5694960" cy="73866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err="1">
                <a:solidFill>
                  <a:srgbClr val="FFFFFF"/>
                </a:solidFill>
                <a:latin typeface="Poppins"/>
                <a:ea typeface="+mn-lt"/>
                <a:cs typeface="Poppins"/>
              </a:rPr>
              <a:t>Shourit</a:t>
            </a:r>
            <a:r>
              <a:rPr lang="en-US" sz="1400" b="1">
                <a:solidFill>
                  <a:srgbClr val="FFFFFF"/>
                </a:solidFill>
                <a:latin typeface="Poppins"/>
                <a:ea typeface="+mn-lt"/>
                <a:cs typeface="Poppins"/>
              </a:rPr>
              <a:t> Paul, a third year Computer Science and Engineering </a:t>
            </a:r>
            <a:endParaRPr lang="en-US" b="1">
              <a:solidFill>
                <a:srgbClr val="FFFFFF"/>
              </a:solidFill>
              <a:latin typeface="Poppins"/>
              <a:cs typeface="Poppins"/>
            </a:endParaRPr>
          </a:p>
          <a:p>
            <a:pPr algn="ctr"/>
            <a:r>
              <a:rPr lang="en-US" sz="1400" b="1">
                <a:solidFill>
                  <a:srgbClr val="FFFFFF"/>
                </a:solidFill>
                <a:latin typeface="Poppins"/>
                <a:ea typeface="+mn-lt"/>
                <a:cs typeface="Poppins"/>
              </a:rPr>
              <a:t>(</a:t>
            </a:r>
            <a:r>
              <a:rPr lang="en-US" sz="1400" b="1" err="1">
                <a:solidFill>
                  <a:srgbClr val="FFFFFF"/>
                </a:solidFill>
                <a:latin typeface="Poppins"/>
                <a:ea typeface="+mn-lt"/>
                <a:cs typeface="Poppins"/>
              </a:rPr>
              <a:t>spl</a:t>
            </a:r>
            <a:r>
              <a:rPr lang="en-US" sz="1400" b="1">
                <a:solidFill>
                  <a:srgbClr val="FFFFFF"/>
                </a:solidFill>
                <a:latin typeface="Poppins"/>
                <a:ea typeface="+mn-lt"/>
                <a:cs typeface="Poppins"/>
              </a:rPr>
              <a:t> in data science and a minor in general management)</a:t>
            </a:r>
            <a:endParaRPr lang="en-US" b="1">
              <a:solidFill>
                <a:srgbClr val="FFFFFF"/>
              </a:solidFill>
              <a:latin typeface="Poppins"/>
              <a:cs typeface="Poppins"/>
            </a:endParaRPr>
          </a:p>
          <a:p>
            <a:pPr algn="ctr"/>
            <a:r>
              <a:rPr lang="en-US" sz="1400" b="1">
                <a:solidFill>
                  <a:srgbClr val="FFFFFF"/>
                </a:solidFill>
                <a:latin typeface="Poppins"/>
                <a:ea typeface="+mn-lt"/>
                <a:cs typeface="Poppins"/>
              </a:rPr>
              <a:t>student at Christ (Deemed to be University), Bengaluru</a:t>
            </a:r>
            <a:endParaRPr lang="en-US" b="1">
              <a:solidFill>
                <a:srgbClr val="FFFFFF"/>
              </a:solidFill>
              <a:latin typeface="Poppins"/>
              <a:cs typeface="Poppins"/>
            </a:endParaRPr>
          </a:p>
        </p:txBody>
      </p:sp>
      <p:pic>
        <p:nvPicPr>
          <p:cNvPr id="1026" name="Picture 2">
            <a:extLst>
              <a:ext uri="{FF2B5EF4-FFF2-40B4-BE49-F238E27FC236}">
                <a16:creationId xmlns:a16="http://schemas.microsoft.com/office/drawing/2014/main" id="{624153F0-D901-3D1B-22EA-037256364D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088" b="37109"/>
          <a:stretch/>
        </p:blipFill>
        <p:spPr bwMode="auto">
          <a:xfrm>
            <a:off x="8414924" y="3730222"/>
            <a:ext cx="1793798" cy="15938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8BF6B0-05CC-D88A-26CA-1FE7D6B6992E}"/>
              </a:ext>
            </a:extLst>
          </p:cNvPr>
          <p:cNvSpPr txBox="1"/>
          <p:nvPr/>
        </p:nvSpPr>
        <p:spPr>
          <a:xfrm>
            <a:off x="7969837" y="5308762"/>
            <a:ext cx="2991228" cy="369332"/>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latin typeface="Poppins"/>
                <a:cs typeface="Poppins"/>
              </a:rPr>
              <a:t>  Girish Ravindra Jore</a:t>
            </a:r>
          </a:p>
        </p:txBody>
      </p:sp>
      <p:sp>
        <p:nvSpPr>
          <p:cNvPr id="15" name="TextBox 14">
            <a:extLst>
              <a:ext uri="{FF2B5EF4-FFF2-40B4-BE49-F238E27FC236}">
                <a16:creationId xmlns:a16="http://schemas.microsoft.com/office/drawing/2014/main" id="{F14305B9-017B-124F-B816-238FD98EBBFF}"/>
              </a:ext>
            </a:extLst>
          </p:cNvPr>
          <p:cNvSpPr txBox="1"/>
          <p:nvPr/>
        </p:nvSpPr>
        <p:spPr>
          <a:xfrm>
            <a:off x="6894506" y="5733056"/>
            <a:ext cx="520334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rgbClr val="FFFFFF"/>
                </a:solidFill>
                <a:latin typeface="Poppins"/>
                <a:cs typeface="Poppins"/>
              </a:rPr>
              <a:t>Girish Ravindra Jore, a third year Information Technology Engineering  (Data science)Pune  Vidyarthi </a:t>
            </a:r>
            <a:r>
              <a:rPr lang="en-US" sz="1400" b="1" dirty="0" err="1">
                <a:solidFill>
                  <a:srgbClr val="FFFFFF"/>
                </a:solidFill>
                <a:latin typeface="Poppins"/>
                <a:cs typeface="Poppins"/>
              </a:rPr>
              <a:t>Griha’s</a:t>
            </a:r>
            <a:r>
              <a:rPr lang="en-US" sz="1400" b="1" dirty="0">
                <a:solidFill>
                  <a:srgbClr val="FFFFFF"/>
                </a:solidFill>
                <a:latin typeface="Poppins"/>
                <a:cs typeface="Poppins"/>
              </a:rPr>
              <a:t>  College  of Engineering &amp; Shrikrushna  S. Dhamankar Institute of Management, Nashik</a:t>
            </a:r>
            <a:endParaRPr lang="en-US" b="1" dirty="0">
              <a:solidFill>
                <a:srgbClr val="FFFFFF"/>
              </a:solidFill>
              <a:latin typeface="Poppins"/>
              <a:cs typeface="Poppins"/>
            </a:endParaRPr>
          </a:p>
        </p:txBody>
      </p:sp>
      <p:sp>
        <p:nvSpPr>
          <p:cNvPr id="22" name="Flowchart: Off-page Connector 21">
            <a:extLst>
              <a:ext uri="{FF2B5EF4-FFF2-40B4-BE49-F238E27FC236}">
                <a16:creationId xmlns:a16="http://schemas.microsoft.com/office/drawing/2014/main" id="{085AD47E-1B7F-C1CD-9176-A6288BAE7154}"/>
              </a:ext>
            </a:extLst>
          </p:cNvPr>
          <p:cNvSpPr/>
          <p:nvPr/>
        </p:nvSpPr>
        <p:spPr>
          <a:xfrm>
            <a:off x="11470873" y="765068"/>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11104CD9-D3AB-5512-9CB4-1017C12CCEE9}"/>
              </a:ext>
            </a:extLst>
          </p:cNvPr>
          <p:cNvSpPr txBox="1"/>
          <p:nvPr/>
        </p:nvSpPr>
        <p:spPr>
          <a:xfrm>
            <a:off x="11684950" y="848728"/>
            <a:ext cx="471128" cy="369332"/>
          </a:xfrm>
          <a:prstGeom prst="rect">
            <a:avLst/>
          </a:prstGeom>
          <a:noFill/>
        </p:spPr>
        <p:txBody>
          <a:bodyPr wrap="square" rtlCol="0">
            <a:spAutoFit/>
          </a:bodyPr>
          <a:lstStyle/>
          <a:p>
            <a:r>
              <a:rPr lang="en-US" dirty="0">
                <a:solidFill>
                  <a:schemeClr val="bg1"/>
                </a:solidFill>
              </a:rPr>
              <a:t>2</a:t>
            </a:r>
            <a:endParaRPr lang="en-IN" dirty="0">
              <a:solidFill>
                <a:schemeClr val="bg1"/>
              </a:solidFill>
            </a:endParaRPr>
          </a:p>
        </p:txBody>
      </p:sp>
      <p:sp>
        <p:nvSpPr>
          <p:cNvPr id="25" name="TextBox 24">
            <a:extLst>
              <a:ext uri="{FF2B5EF4-FFF2-40B4-BE49-F238E27FC236}">
                <a16:creationId xmlns:a16="http://schemas.microsoft.com/office/drawing/2014/main" id="{546E8765-AD0B-5141-9E73-C6BB6392D58A}"/>
              </a:ext>
            </a:extLst>
          </p:cNvPr>
          <p:cNvSpPr txBox="1"/>
          <p:nvPr/>
        </p:nvSpPr>
        <p:spPr>
          <a:xfrm>
            <a:off x="1073720" y="2374328"/>
            <a:ext cx="2241519" cy="307777"/>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err="1">
                <a:solidFill>
                  <a:schemeClr val="bg1"/>
                </a:solidFill>
                <a:latin typeface="Poppins"/>
                <a:cs typeface="Poppins"/>
              </a:rPr>
              <a:t>Yellanki</a:t>
            </a:r>
            <a:r>
              <a:rPr lang="en-US" sz="1400" b="1" dirty="0">
                <a:solidFill>
                  <a:schemeClr val="bg1"/>
                </a:solidFill>
                <a:latin typeface="Poppins"/>
                <a:cs typeface="Poppins"/>
              </a:rPr>
              <a:t> Bhargav </a:t>
            </a:r>
            <a:r>
              <a:rPr lang="en-US" sz="1400" b="1" dirty="0" err="1">
                <a:solidFill>
                  <a:schemeClr val="bg1"/>
                </a:solidFill>
                <a:latin typeface="Poppins"/>
                <a:cs typeface="Poppins"/>
              </a:rPr>
              <a:t>sai</a:t>
            </a:r>
            <a:endParaRPr lang="en-US" sz="1400" b="1" dirty="0">
              <a:solidFill>
                <a:schemeClr val="bg1"/>
              </a:solidFill>
              <a:latin typeface="Poppins"/>
              <a:cs typeface="Poppins"/>
            </a:endParaRPr>
          </a:p>
        </p:txBody>
      </p:sp>
      <p:sp>
        <p:nvSpPr>
          <p:cNvPr id="27" name="TextBox 26">
            <a:extLst>
              <a:ext uri="{FF2B5EF4-FFF2-40B4-BE49-F238E27FC236}">
                <a16:creationId xmlns:a16="http://schemas.microsoft.com/office/drawing/2014/main" id="{F5AD8D84-0AAB-E942-F370-57906ABB1D2F}"/>
              </a:ext>
            </a:extLst>
          </p:cNvPr>
          <p:cNvSpPr txBox="1"/>
          <p:nvPr/>
        </p:nvSpPr>
        <p:spPr>
          <a:xfrm>
            <a:off x="6578349" y="-67691"/>
            <a:ext cx="5601361" cy="769441"/>
          </a:xfrm>
          <a:prstGeom prst="rect">
            <a:avLst/>
          </a:prstGeom>
          <a:noFill/>
        </p:spPr>
        <p:txBody>
          <a:bodyPr wrap="square" rtlCol="0">
            <a:spAutoFit/>
          </a:bodyPr>
          <a:lstStyle/>
          <a:p>
            <a:r>
              <a:rPr lang="en-US" sz="4400" b="1" dirty="0">
                <a:solidFill>
                  <a:schemeClr val="bg1"/>
                </a:solidFill>
              </a:rPr>
              <a:t>         Team Members</a:t>
            </a:r>
            <a:endParaRPr lang="en-IN" sz="4400" b="1" dirty="0">
              <a:solidFill>
                <a:schemeClr val="bg1"/>
              </a:solidFill>
            </a:endParaRPr>
          </a:p>
        </p:txBody>
      </p:sp>
    </p:spTree>
    <p:extLst>
      <p:ext uri="{BB962C8B-B14F-4D97-AF65-F5344CB8AC3E}">
        <p14:creationId xmlns:p14="http://schemas.microsoft.com/office/powerpoint/2010/main" val="35723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62BA-8BD6-384D-0C22-B14519BACC95}"/>
            </a:ext>
          </a:extLst>
        </p:cNvPr>
        <p:cNvGrpSpPr/>
        <p:nvPr/>
      </p:nvGrpSpPr>
      <p:grpSpPr>
        <a:xfrm>
          <a:off x="0" y="0"/>
          <a:ext cx="0" cy="0"/>
          <a:chOff x="0" y="0"/>
          <a:chExt cx="0" cy="0"/>
        </a:xfrm>
      </p:grpSpPr>
      <p:pic>
        <p:nvPicPr>
          <p:cNvPr id="6" name="Picture 2" descr="A blurry image of a stadium&#10;&#10;AI-generated content may be incorrect.">
            <a:extLst>
              <a:ext uri="{FF2B5EF4-FFF2-40B4-BE49-F238E27FC236}">
                <a16:creationId xmlns:a16="http://schemas.microsoft.com/office/drawing/2014/main" id="{FDAC7C81-05B1-2C30-BD4D-9694CC1310E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5847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35A080C-DE87-8997-2A91-F48FEC1F1960}"/>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7" name="TextBox 6">
            <a:extLst>
              <a:ext uri="{FF2B5EF4-FFF2-40B4-BE49-F238E27FC236}">
                <a16:creationId xmlns:a16="http://schemas.microsoft.com/office/drawing/2014/main" id="{31DD008A-2B05-BF01-4178-A9A9C06F60D9}"/>
              </a:ext>
            </a:extLst>
          </p:cNvPr>
          <p:cNvSpPr txBox="1"/>
          <p:nvPr/>
        </p:nvSpPr>
        <p:spPr>
          <a:xfrm>
            <a:off x="2662994" y="-11848"/>
            <a:ext cx="9334899" cy="707886"/>
          </a:xfrm>
          <a:prstGeom prst="rect">
            <a:avLst/>
          </a:prstGeom>
          <a:noFill/>
        </p:spPr>
        <p:txBody>
          <a:bodyPr wrap="square" rtlCol="0">
            <a:spAutoFit/>
          </a:bodyPr>
          <a:lstStyle/>
          <a:p>
            <a:pPr algn="r"/>
            <a:endParaRPr lang="en-IN" sz="4000" b="1" dirty="0">
              <a:solidFill>
                <a:schemeClr val="bg1"/>
              </a:solidFill>
              <a:latin typeface="Poppins" panose="00000500000000000000" pitchFamily="2" charset="0"/>
              <a:cs typeface="Poppins" panose="00000500000000000000" pitchFamily="2" charset="0"/>
            </a:endParaRPr>
          </a:p>
        </p:txBody>
      </p:sp>
      <p:sp>
        <p:nvSpPr>
          <p:cNvPr id="14" name="Rectangle: Rounded Corners 13">
            <a:extLst>
              <a:ext uri="{FF2B5EF4-FFF2-40B4-BE49-F238E27FC236}">
                <a16:creationId xmlns:a16="http://schemas.microsoft.com/office/drawing/2014/main" id="{E171840C-18DC-E84A-15BD-5AF8917E87A3}"/>
              </a:ext>
            </a:extLst>
          </p:cNvPr>
          <p:cNvSpPr/>
          <p:nvPr/>
        </p:nvSpPr>
        <p:spPr>
          <a:xfrm>
            <a:off x="-352926" y="-23695"/>
            <a:ext cx="310675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5">
            <a:extLst>
              <a:ext uri="{FF2B5EF4-FFF2-40B4-BE49-F238E27FC236}">
                <a16:creationId xmlns:a16="http://schemas.microsoft.com/office/drawing/2014/main" id="{22C1E354-057C-378A-BD17-1D9997C30089}"/>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TextBox 1">
            <a:hlinkClick r:id="rId5"/>
            <a:extLst>
              <a:ext uri="{FF2B5EF4-FFF2-40B4-BE49-F238E27FC236}">
                <a16:creationId xmlns:a16="http://schemas.microsoft.com/office/drawing/2014/main" id="{22EF0470-C5F5-F5D1-5C29-FAD29E6F7B74}"/>
              </a:ext>
            </a:extLst>
          </p:cNvPr>
          <p:cNvSpPr txBox="1"/>
          <p:nvPr/>
        </p:nvSpPr>
        <p:spPr>
          <a:xfrm>
            <a:off x="3156372" y="2706884"/>
            <a:ext cx="5879256" cy="1107996"/>
          </a:xfrm>
          <a:prstGeom prst="rect">
            <a:avLst/>
          </a:prstGeom>
          <a:noFill/>
        </p:spPr>
        <p:txBody>
          <a:bodyPr wrap="square" lIns="91440" tIns="45720" rIns="91440" bIns="45720" anchor="t">
            <a:spAutoFit/>
          </a:bodyPr>
          <a:lstStyle/>
          <a:p>
            <a:pPr algn="ctr"/>
            <a:r>
              <a:rPr lang="en-IN" sz="6600" b="1">
                <a:solidFill>
                  <a:schemeClr val="bg1"/>
                </a:solidFill>
                <a:latin typeface="Times New Roman"/>
                <a:cs typeface="Times New Roman"/>
              </a:rPr>
              <a:t>QUESTIONS?</a:t>
            </a:r>
            <a:endParaRPr lang="en-IN" sz="6600" b="1" dirty="0">
              <a:solidFill>
                <a:schemeClr val="bg1"/>
              </a:solidFill>
              <a:latin typeface="Times New Roman"/>
              <a:cs typeface="Times New Roman"/>
            </a:endParaRPr>
          </a:p>
        </p:txBody>
      </p:sp>
      <p:pic>
        <p:nvPicPr>
          <p:cNvPr id="4" name="Picture 3" descr="Profil Infosys Springboard">
            <a:extLst>
              <a:ext uri="{FF2B5EF4-FFF2-40B4-BE49-F238E27FC236}">
                <a16:creationId xmlns:a16="http://schemas.microsoft.com/office/drawing/2014/main" id="{A0627A42-EAB3-43D8-9878-7A4C130C42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1798167" y="203244"/>
            <a:ext cx="864828" cy="461089"/>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Off-page Connector 4">
            <a:extLst>
              <a:ext uri="{FF2B5EF4-FFF2-40B4-BE49-F238E27FC236}">
                <a16:creationId xmlns:a16="http://schemas.microsoft.com/office/drawing/2014/main" id="{DD55C453-2EC8-79F9-B683-98C551271EAE}"/>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20</a:t>
            </a:r>
          </a:p>
        </p:txBody>
      </p:sp>
    </p:spTree>
    <p:extLst>
      <p:ext uri="{BB962C8B-B14F-4D97-AF65-F5344CB8AC3E}">
        <p14:creationId xmlns:p14="http://schemas.microsoft.com/office/powerpoint/2010/main" val="297536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4E9E0-1936-E7A4-3875-DB35DF4D455B}"/>
            </a:ext>
          </a:extLst>
        </p:cNvPr>
        <p:cNvGrpSpPr/>
        <p:nvPr/>
      </p:nvGrpSpPr>
      <p:grpSpPr>
        <a:xfrm>
          <a:off x="0" y="0"/>
          <a:ext cx="0" cy="0"/>
          <a:chOff x="0" y="0"/>
          <a:chExt cx="0" cy="0"/>
        </a:xfrm>
      </p:grpSpPr>
      <p:pic>
        <p:nvPicPr>
          <p:cNvPr id="6" name="Picture 2" descr="A blurry image of a stadium&#10;&#10;AI-generated content may be incorrect.">
            <a:extLst>
              <a:ext uri="{FF2B5EF4-FFF2-40B4-BE49-F238E27FC236}">
                <a16:creationId xmlns:a16="http://schemas.microsoft.com/office/drawing/2014/main" id="{DC2F072A-F4F0-1E1D-EC38-A308593A0B3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5847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3BDF815-0D2A-3723-7367-2690961619FE}"/>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7" name="TextBox 6">
            <a:extLst>
              <a:ext uri="{FF2B5EF4-FFF2-40B4-BE49-F238E27FC236}">
                <a16:creationId xmlns:a16="http://schemas.microsoft.com/office/drawing/2014/main" id="{6E2681F0-0A83-80A1-448D-C2AB72901E47}"/>
              </a:ext>
            </a:extLst>
          </p:cNvPr>
          <p:cNvSpPr txBox="1"/>
          <p:nvPr/>
        </p:nvSpPr>
        <p:spPr>
          <a:xfrm>
            <a:off x="2662994" y="-11848"/>
            <a:ext cx="9334899" cy="707886"/>
          </a:xfrm>
          <a:prstGeom prst="rect">
            <a:avLst/>
          </a:prstGeom>
          <a:noFill/>
        </p:spPr>
        <p:txBody>
          <a:bodyPr wrap="square" rtlCol="0">
            <a:spAutoFit/>
          </a:bodyPr>
          <a:lstStyle/>
          <a:p>
            <a:pPr algn="r"/>
            <a:endParaRPr lang="en-IN" sz="4000" b="1">
              <a:solidFill>
                <a:schemeClr val="bg1"/>
              </a:solidFill>
              <a:latin typeface="Poppins" panose="00000500000000000000" pitchFamily="2" charset="0"/>
              <a:cs typeface="Poppins" panose="00000500000000000000" pitchFamily="2" charset="0"/>
            </a:endParaRPr>
          </a:p>
        </p:txBody>
      </p:sp>
      <p:sp>
        <p:nvSpPr>
          <p:cNvPr id="14" name="Rectangle: Rounded Corners 13">
            <a:extLst>
              <a:ext uri="{FF2B5EF4-FFF2-40B4-BE49-F238E27FC236}">
                <a16:creationId xmlns:a16="http://schemas.microsoft.com/office/drawing/2014/main" id="{1DE89367-626B-CB2C-B4F1-AC81C644B3A4}"/>
              </a:ext>
            </a:extLst>
          </p:cNvPr>
          <p:cNvSpPr/>
          <p:nvPr/>
        </p:nvSpPr>
        <p:spPr>
          <a:xfrm>
            <a:off x="-352926" y="-23695"/>
            <a:ext cx="310675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5">
            <a:extLst>
              <a:ext uri="{FF2B5EF4-FFF2-40B4-BE49-F238E27FC236}">
                <a16:creationId xmlns:a16="http://schemas.microsoft.com/office/drawing/2014/main" id="{75227F1D-7011-6027-2656-FA193C312FDF}"/>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TextBox 1">
            <a:hlinkClick r:id="rId5"/>
            <a:extLst>
              <a:ext uri="{FF2B5EF4-FFF2-40B4-BE49-F238E27FC236}">
                <a16:creationId xmlns:a16="http://schemas.microsoft.com/office/drawing/2014/main" id="{CE6A701A-0577-6654-ABB3-097DAF691FD1}"/>
              </a:ext>
            </a:extLst>
          </p:cNvPr>
          <p:cNvSpPr txBox="1"/>
          <p:nvPr/>
        </p:nvSpPr>
        <p:spPr>
          <a:xfrm>
            <a:off x="3156372" y="2706884"/>
            <a:ext cx="5879256" cy="1107996"/>
          </a:xfrm>
          <a:prstGeom prst="rect">
            <a:avLst/>
          </a:prstGeom>
          <a:noFill/>
        </p:spPr>
        <p:txBody>
          <a:bodyPr wrap="square" lIns="91440" tIns="45720" rIns="91440" bIns="45720" anchor="t">
            <a:spAutoFit/>
          </a:bodyPr>
          <a:lstStyle/>
          <a:p>
            <a:pPr algn="ctr"/>
            <a:r>
              <a:rPr lang="en-IN" sz="6600" b="1">
                <a:solidFill>
                  <a:schemeClr val="bg1"/>
                </a:solidFill>
                <a:latin typeface="Times New Roman"/>
                <a:cs typeface="Times New Roman"/>
              </a:rPr>
              <a:t>THANK YOU</a:t>
            </a:r>
          </a:p>
        </p:txBody>
      </p:sp>
      <p:pic>
        <p:nvPicPr>
          <p:cNvPr id="4" name="Picture 3" descr="Profil Infosys Springboard">
            <a:extLst>
              <a:ext uri="{FF2B5EF4-FFF2-40B4-BE49-F238E27FC236}">
                <a16:creationId xmlns:a16="http://schemas.microsoft.com/office/drawing/2014/main" id="{32EF3CA1-8677-8EEF-C608-519DA5D238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1798167" y="203244"/>
            <a:ext cx="864828" cy="461089"/>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Off-page Connector 4">
            <a:extLst>
              <a:ext uri="{FF2B5EF4-FFF2-40B4-BE49-F238E27FC236}">
                <a16:creationId xmlns:a16="http://schemas.microsoft.com/office/drawing/2014/main" id="{94FAF8DE-E877-D90F-D54D-68C502F2F81C}"/>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21</a:t>
            </a:r>
          </a:p>
        </p:txBody>
      </p:sp>
    </p:spTree>
    <p:extLst>
      <p:ext uri="{BB962C8B-B14F-4D97-AF65-F5344CB8AC3E}">
        <p14:creationId xmlns:p14="http://schemas.microsoft.com/office/powerpoint/2010/main" val="204139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0F26-9BBC-5E60-D036-AC9B58A21F8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42B5285D-FE0C-7793-80CD-7621E48600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2369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4AF2AB3-B561-B182-2927-AA0DB9C1520C}"/>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EC600243-0095-35CC-6F61-D4A35C2BAB44}"/>
              </a:ext>
            </a:extLst>
          </p:cNvPr>
          <p:cNvSpPr txBox="1"/>
          <p:nvPr/>
        </p:nvSpPr>
        <p:spPr>
          <a:xfrm>
            <a:off x="426720" y="1158519"/>
            <a:ext cx="11567160" cy="1815882"/>
          </a:xfrm>
          <a:prstGeom prst="rect">
            <a:avLst/>
          </a:prstGeom>
          <a:noFill/>
        </p:spPr>
        <p:txBody>
          <a:bodyPr wrap="square" rtlCol="0">
            <a:spAutoFit/>
          </a:bodyPr>
          <a:lstStyle/>
          <a:p>
            <a:pPr algn="ctr"/>
            <a:r>
              <a:rPr lang="en-US" sz="3200" b="1" spc="100" dirty="0">
                <a:solidFill>
                  <a:schemeClr val="bg1"/>
                </a:solidFill>
                <a:latin typeface="Poppins" panose="00000500000000000000" pitchFamily="2" charset="0"/>
                <a:ea typeface="Binggo Wood"/>
                <a:cs typeface="Poppins" panose="00000500000000000000" pitchFamily="2" charset="0"/>
                <a:sym typeface="Binggo Wood"/>
              </a:rPr>
              <a:t>The Atherton vs. McGrath Rivalry </a:t>
            </a:r>
          </a:p>
          <a:p>
            <a:pPr algn="ctr"/>
            <a:r>
              <a:rPr lang="en-US" sz="3200" b="1" spc="100" dirty="0">
                <a:solidFill>
                  <a:schemeClr val="bg1"/>
                </a:solidFill>
                <a:latin typeface="Poppins" panose="00000500000000000000" pitchFamily="2" charset="0"/>
                <a:ea typeface="Binggo Wood"/>
                <a:cs typeface="Poppins" panose="00000500000000000000" pitchFamily="2" charset="0"/>
                <a:sym typeface="Binggo Wood"/>
              </a:rPr>
              <a:t>A Battle of Skill &amp; Strategy</a:t>
            </a:r>
          </a:p>
          <a:p>
            <a:pPr algn="r"/>
            <a:endParaRPr lang="en-IN" sz="4800" b="1" dirty="0">
              <a:solidFill>
                <a:schemeClr val="bg1"/>
              </a:solidFill>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101A168B-5F0A-A187-61DF-122EB0F53C27}"/>
              </a:ext>
            </a:extLst>
          </p:cNvPr>
          <p:cNvSpPr/>
          <p:nvPr/>
        </p:nvSpPr>
        <p:spPr>
          <a:xfrm>
            <a:off x="-250504" y="-47389"/>
            <a:ext cx="4131387"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5">
            <a:extLst>
              <a:ext uri="{FF2B5EF4-FFF2-40B4-BE49-F238E27FC236}">
                <a16:creationId xmlns:a16="http://schemas.microsoft.com/office/drawing/2014/main" id="{A10E65AC-0746-7D12-99F5-8988F1C773D2}"/>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TextBox 1">
            <a:extLst>
              <a:ext uri="{FF2B5EF4-FFF2-40B4-BE49-F238E27FC236}">
                <a16:creationId xmlns:a16="http://schemas.microsoft.com/office/drawing/2014/main" id="{80F91C72-28D0-C8F3-3645-E04F0805E45D}"/>
              </a:ext>
            </a:extLst>
          </p:cNvPr>
          <p:cNvSpPr txBox="1"/>
          <p:nvPr/>
        </p:nvSpPr>
        <p:spPr>
          <a:xfrm>
            <a:off x="4886960" y="136525"/>
            <a:ext cx="6979920" cy="861774"/>
          </a:xfrm>
          <a:prstGeom prst="rect">
            <a:avLst/>
          </a:prstGeom>
          <a:noFill/>
        </p:spPr>
        <p:txBody>
          <a:bodyPr wrap="square" rtlCol="0">
            <a:spAutoFit/>
          </a:bodyPr>
          <a:lstStyle/>
          <a:p>
            <a:pPr algn="r"/>
            <a:r>
              <a:rPr lang="en-US" sz="3200" b="1" dirty="0">
                <a:solidFill>
                  <a:schemeClr val="bg1"/>
                </a:solidFill>
                <a:latin typeface="Poppins" panose="00000500000000000000" pitchFamily="2" charset="0"/>
                <a:ea typeface="Binggo Wood"/>
                <a:cs typeface="Poppins" panose="00000500000000000000" pitchFamily="2" charset="0"/>
                <a:sym typeface="Binggo Wood"/>
              </a:rPr>
              <a:t>Introduction</a:t>
            </a:r>
          </a:p>
          <a:p>
            <a:endParaRPr lang="en-IN" dirty="0"/>
          </a:p>
        </p:txBody>
      </p:sp>
      <p:sp>
        <p:nvSpPr>
          <p:cNvPr id="5" name="Freeform: Shape 4">
            <a:extLst>
              <a:ext uri="{FF2B5EF4-FFF2-40B4-BE49-F238E27FC236}">
                <a16:creationId xmlns:a16="http://schemas.microsoft.com/office/drawing/2014/main" id="{536D35E5-9C6D-60B4-081C-9F6F00E43466}"/>
              </a:ext>
            </a:extLst>
          </p:cNvPr>
          <p:cNvSpPr/>
          <p:nvPr/>
        </p:nvSpPr>
        <p:spPr>
          <a:xfrm>
            <a:off x="2055451" y="2711288"/>
            <a:ext cx="8488513" cy="3221729"/>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algn="just">
              <a:spcBef>
                <a:spcPct val="0"/>
              </a:spcBef>
            </a:pPr>
            <a:r>
              <a:rPr lang="en-US" sz="2000" b="1">
                <a:solidFill>
                  <a:schemeClr val="bg1"/>
                </a:solidFill>
                <a:latin typeface="Poppins"/>
                <a:ea typeface="Canva Sans"/>
                <a:cs typeface="Poppins"/>
                <a:sym typeface="Canva Sans"/>
              </a:rPr>
              <a:t>Cricket has seen many legendary rivalries, but few have been as one-sided as the battle between Michael Atherton and Glenn McGrath. </a:t>
            </a:r>
            <a:endParaRPr lang="en-US">
              <a:solidFill>
                <a:schemeClr val="bg1"/>
              </a:solidFill>
              <a:latin typeface="Poppins"/>
              <a:cs typeface="Poppins"/>
            </a:endParaRPr>
          </a:p>
          <a:p>
            <a:pPr algn="just">
              <a:spcBef>
                <a:spcPct val="0"/>
              </a:spcBef>
            </a:pPr>
            <a:endParaRPr lang="en-US" sz="2000" b="1">
              <a:solidFill>
                <a:schemeClr val="bg1"/>
              </a:solidFill>
              <a:latin typeface="Poppins"/>
              <a:ea typeface="Canva Sans"/>
              <a:cs typeface="Poppins"/>
              <a:sym typeface="Canva Sans"/>
            </a:endParaRPr>
          </a:p>
          <a:p>
            <a:pPr algn="just">
              <a:spcBef>
                <a:spcPct val="0"/>
              </a:spcBef>
            </a:pPr>
            <a:r>
              <a:rPr lang="en-US" sz="2000" b="1">
                <a:solidFill>
                  <a:schemeClr val="bg1"/>
                </a:solidFill>
                <a:latin typeface="Poppins"/>
                <a:ea typeface="Canva Sans"/>
                <a:cs typeface="Poppins"/>
                <a:sym typeface="Canva Sans"/>
              </a:rPr>
              <a:t>This presentation analyzes how McGrath dismissed Atherton 19 times, making it one of the most dominant bowler-batsman duels in Test cricket history.​</a:t>
            </a:r>
            <a:endParaRPr lang="en-IN" sz="2000" b="1">
              <a:solidFill>
                <a:schemeClr val="bg1"/>
              </a:solidFill>
              <a:latin typeface="Poppins"/>
              <a:cs typeface="Poppins"/>
            </a:endParaRPr>
          </a:p>
        </p:txBody>
      </p:sp>
      <p:pic>
        <p:nvPicPr>
          <p:cNvPr id="3" name="Picture 2" descr="Profil Infosys Springboard">
            <a:extLst>
              <a:ext uri="{FF2B5EF4-FFF2-40B4-BE49-F238E27FC236}">
                <a16:creationId xmlns:a16="http://schemas.microsoft.com/office/drawing/2014/main" id="{52C92065-2F73-E459-3426-B32954AC2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2310008" y="61255"/>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Off-page Connector 3">
            <a:extLst>
              <a:ext uri="{FF2B5EF4-FFF2-40B4-BE49-F238E27FC236}">
                <a16:creationId xmlns:a16="http://schemas.microsoft.com/office/drawing/2014/main" id="{DB342955-F9B5-499D-57AA-9C11A74B7EEE}"/>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3</a:t>
            </a:r>
          </a:p>
        </p:txBody>
      </p:sp>
    </p:spTree>
    <p:extLst>
      <p:ext uri="{BB962C8B-B14F-4D97-AF65-F5344CB8AC3E}">
        <p14:creationId xmlns:p14="http://schemas.microsoft.com/office/powerpoint/2010/main" val="307814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A382-D995-346E-E8AE-989DDB0D06E3}"/>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EC4481B-87CA-CB49-BEC0-7CE8614CF66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38378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273AA96-8409-AE3E-5266-F642225684ED}"/>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647D261F-46F7-4DB4-E5CC-E1533D60EB13}"/>
              </a:ext>
            </a:extLst>
          </p:cNvPr>
          <p:cNvSpPr/>
          <p:nvPr/>
        </p:nvSpPr>
        <p:spPr>
          <a:xfrm>
            <a:off x="-352926" y="-23695"/>
            <a:ext cx="3691549"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E87E997E-A5C8-6E6A-311A-2B2441329C1B}"/>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a:ln>
            <a:solidFill>
              <a:schemeClr val="bg1">
                <a:lumMod val="65000"/>
              </a:schemeClr>
            </a:solidFill>
          </a:ln>
        </p:spPr>
        <p:txBody>
          <a:bodyPr/>
          <a:lstStyle/>
          <a:p>
            <a:endParaRPr lang="en-IN"/>
          </a:p>
        </p:txBody>
      </p:sp>
      <p:sp>
        <p:nvSpPr>
          <p:cNvPr id="19" name="Freeform: Shape 18">
            <a:extLst>
              <a:ext uri="{FF2B5EF4-FFF2-40B4-BE49-F238E27FC236}">
                <a16:creationId xmlns:a16="http://schemas.microsoft.com/office/drawing/2014/main" id="{1E24CE7A-DB94-E143-2825-4AA1CB719B06}"/>
              </a:ext>
            </a:extLst>
          </p:cNvPr>
          <p:cNvSpPr/>
          <p:nvPr/>
        </p:nvSpPr>
        <p:spPr>
          <a:xfrm>
            <a:off x="6523956" y="4272388"/>
            <a:ext cx="3558134" cy="2362853"/>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0" lvl="1" algn="ctr" defTabSz="889000">
              <a:lnSpc>
                <a:spcPct val="90000"/>
              </a:lnSpc>
              <a:spcBef>
                <a:spcPct val="0"/>
              </a:spcBef>
              <a:spcAft>
                <a:spcPct val="15000"/>
              </a:spcAft>
            </a:pPr>
            <a:r>
              <a:rPr lang="en-GB" sz="2000" b="1">
                <a:latin typeface="Poppins"/>
                <a:cs typeface="Poppins"/>
              </a:rPr>
              <a:t>L</a:t>
            </a:r>
            <a:r>
              <a:rPr lang="en-IN" sz="2000" b="1" err="1">
                <a:latin typeface="Poppins"/>
                <a:cs typeface="Poppins"/>
              </a:rPr>
              <a:t>essons</a:t>
            </a:r>
            <a:r>
              <a:rPr lang="en-IN" sz="2000" b="1">
                <a:latin typeface="Poppins"/>
                <a:cs typeface="Poppins"/>
              </a:rPr>
              <a:t> from this rivalry</a:t>
            </a:r>
            <a:br>
              <a:rPr lang="en-IN" sz="2000" dirty="0">
                <a:latin typeface="Poppins" panose="00000500000000000000" pitchFamily="2" charset="0"/>
                <a:cs typeface="Poppins" panose="00000500000000000000" pitchFamily="2" charset="0"/>
              </a:rPr>
            </a:br>
            <a:br>
              <a:rPr lang="en-IN" sz="2000" dirty="0">
                <a:latin typeface="Poppins" panose="00000500000000000000" pitchFamily="2" charset="0"/>
                <a:cs typeface="Poppins" panose="00000500000000000000" pitchFamily="2" charset="0"/>
              </a:rPr>
            </a:br>
            <a:r>
              <a:rPr lang="en-IN" sz="2000">
                <a:latin typeface="Poppins"/>
                <a:cs typeface="Poppins"/>
              </a:rPr>
              <a:t>Key takeaways for cricketers</a:t>
            </a:r>
            <a:endParaRPr lang="en-US">
              <a:latin typeface="Poppins"/>
              <a:cs typeface="Poppins"/>
            </a:endParaRPr>
          </a:p>
        </p:txBody>
      </p:sp>
      <p:sp>
        <p:nvSpPr>
          <p:cNvPr id="5" name="Freeform: Shape 4">
            <a:extLst>
              <a:ext uri="{FF2B5EF4-FFF2-40B4-BE49-F238E27FC236}">
                <a16:creationId xmlns:a16="http://schemas.microsoft.com/office/drawing/2014/main" id="{DCF32B3B-13B7-A9F5-4CC5-9CA383D728CD}"/>
              </a:ext>
            </a:extLst>
          </p:cNvPr>
          <p:cNvSpPr/>
          <p:nvPr/>
        </p:nvSpPr>
        <p:spPr>
          <a:xfrm rot="16200000">
            <a:off x="-2102218"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6" name="Freeform: Shape 5">
            <a:extLst>
              <a:ext uri="{FF2B5EF4-FFF2-40B4-BE49-F238E27FC236}">
                <a16:creationId xmlns:a16="http://schemas.microsoft.com/office/drawing/2014/main" id="{5CB8121E-459F-C645-3C68-50E78A582F87}"/>
              </a:ext>
            </a:extLst>
          </p:cNvPr>
          <p:cNvSpPr/>
          <p:nvPr/>
        </p:nvSpPr>
        <p:spPr>
          <a:xfrm>
            <a:off x="2235368" y="1446640"/>
            <a:ext cx="3559403" cy="2368187"/>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0" lvl="1" algn="ctr" defTabSz="889000">
              <a:lnSpc>
                <a:spcPct val="90000"/>
              </a:lnSpc>
              <a:spcBef>
                <a:spcPct val="0"/>
              </a:spcBef>
              <a:spcAft>
                <a:spcPct val="15000"/>
              </a:spcAft>
            </a:pPr>
            <a:r>
              <a:rPr lang="en-IN" sz="2000" b="1" kern="1200" dirty="0">
                <a:latin typeface="Poppins" panose="00000500000000000000" pitchFamily="2" charset="0"/>
                <a:cs typeface="Poppins" panose="00000500000000000000" pitchFamily="2" charset="0"/>
              </a:rPr>
              <a:t>Head-to-head stats</a:t>
            </a:r>
            <a:br>
              <a:rPr lang="en-IN" sz="2000" kern="1200" dirty="0">
                <a:latin typeface="Poppins" panose="00000500000000000000" pitchFamily="2" charset="0"/>
                <a:cs typeface="Poppins" panose="00000500000000000000" pitchFamily="2" charset="0"/>
              </a:rPr>
            </a:br>
            <a:br>
              <a:rPr lang="en-IN" sz="2000" kern="1200" dirty="0">
                <a:latin typeface="Poppins" panose="00000500000000000000" pitchFamily="2" charset="0"/>
                <a:cs typeface="Poppins" panose="00000500000000000000" pitchFamily="2" charset="0"/>
              </a:rPr>
            </a:br>
            <a:r>
              <a:rPr lang="en-IN" sz="2000" kern="1200" dirty="0">
                <a:latin typeface="Poppins" panose="00000500000000000000" pitchFamily="2" charset="0"/>
                <a:cs typeface="Poppins" panose="00000500000000000000" pitchFamily="2" charset="0"/>
              </a:rPr>
              <a:t>how often they faced each other</a:t>
            </a:r>
            <a:endParaRPr lang="en-US"/>
          </a:p>
        </p:txBody>
      </p:sp>
      <p:sp>
        <p:nvSpPr>
          <p:cNvPr id="9" name="Freeform: Shape 8">
            <a:extLst>
              <a:ext uri="{FF2B5EF4-FFF2-40B4-BE49-F238E27FC236}">
                <a16:creationId xmlns:a16="http://schemas.microsoft.com/office/drawing/2014/main" id="{3390D4B6-B190-20F0-1D39-B39B06D2522B}"/>
              </a:ext>
            </a:extLst>
          </p:cNvPr>
          <p:cNvSpPr/>
          <p:nvPr/>
        </p:nvSpPr>
        <p:spPr>
          <a:xfrm>
            <a:off x="2239482" y="4272389"/>
            <a:ext cx="3568718" cy="2362854"/>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0" lvl="1" algn="ctr" defTabSz="889000">
              <a:lnSpc>
                <a:spcPct val="90000"/>
              </a:lnSpc>
              <a:spcBef>
                <a:spcPct val="0"/>
              </a:spcBef>
              <a:spcAft>
                <a:spcPct val="15000"/>
              </a:spcAft>
            </a:pPr>
            <a:r>
              <a:rPr lang="en-IN" sz="2000" b="1" kern="1200" dirty="0">
                <a:latin typeface="Poppins" panose="00000500000000000000" pitchFamily="2" charset="0"/>
                <a:cs typeface="Poppins" panose="00000500000000000000" pitchFamily="2" charset="0"/>
              </a:rPr>
              <a:t>McGrath’s strategy</a:t>
            </a:r>
            <a:br>
              <a:rPr lang="en-IN" sz="2000" kern="1200" dirty="0">
                <a:latin typeface="Poppins" panose="00000500000000000000" pitchFamily="2" charset="0"/>
                <a:cs typeface="Poppins" panose="00000500000000000000" pitchFamily="2" charset="0"/>
              </a:rPr>
            </a:br>
            <a:br>
              <a:rPr lang="en-IN" sz="2000" kern="1200" dirty="0">
                <a:latin typeface="Poppins" panose="00000500000000000000" pitchFamily="2" charset="0"/>
                <a:cs typeface="Poppins" panose="00000500000000000000" pitchFamily="2" charset="0"/>
              </a:rPr>
            </a:br>
            <a:r>
              <a:rPr lang="en-IN" sz="2000" kern="1200" dirty="0">
                <a:latin typeface="Poppins" panose="00000500000000000000" pitchFamily="2" charset="0"/>
                <a:cs typeface="Poppins" panose="00000500000000000000" pitchFamily="2" charset="0"/>
              </a:rPr>
              <a:t>What made him so successful</a:t>
            </a:r>
            <a:endParaRPr lang="en-US"/>
          </a:p>
        </p:txBody>
      </p:sp>
      <p:sp>
        <p:nvSpPr>
          <p:cNvPr id="12" name="Freeform: Shape 11">
            <a:extLst>
              <a:ext uri="{FF2B5EF4-FFF2-40B4-BE49-F238E27FC236}">
                <a16:creationId xmlns:a16="http://schemas.microsoft.com/office/drawing/2014/main" id="{0E15F20B-BE9B-2A5F-2330-259E74B8D533}"/>
              </a:ext>
            </a:extLst>
          </p:cNvPr>
          <p:cNvSpPr/>
          <p:nvPr/>
        </p:nvSpPr>
        <p:spPr>
          <a:xfrm>
            <a:off x="6475711" y="1446640"/>
            <a:ext cx="3568717" cy="2364376"/>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0" lvl="1" algn="ctr" defTabSz="889000">
              <a:lnSpc>
                <a:spcPct val="90000"/>
              </a:lnSpc>
              <a:spcBef>
                <a:spcPct val="0"/>
              </a:spcBef>
              <a:spcAft>
                <a:spcPct val="15000"/>
              </a:spcAft>
            </a:pPr>
            <a:r>
              <a:rPr lang="en-US" sz="2000" b="1" i="0" kern="1200" dirty="0">
                <a:latin typeface="Poppins" panose="00000500000000000000" pitchFamily="2" charset="0"/>
                <a:cs typeface="Poppins" panose="00000500000000000000" pitchFamily="2" charset="0"/>
              </a:rPr>
              <a:t>Atherton’s struggles </a:t>
            </a:r>
            <a:br>
              <a:rPr lang="en-US" sz="2000" b="0" i="0" kern="1200" dirty="0">
                <a:latin typeface="Poppins" panose="00000500000000000000" pitchFamily="2" charset="0"/>
                <a:cs typeface="Poppins" panose="00000500000000000000" pitchFamily="2" charset="0"/>
              </a:rPr>
            </a:br>
            <a:br>
              <a:rPr lang="en-US" sz="2000" b="0" i="0" kern="1200" dirty="0">
                <a:latin typeface="Poppins" panose="00000500000000000000" pitchFamily="2" charset="0"/>
                <a:cs typeface="Poppins" panose="00000500000000000000" pitchFamily="2" charset="0"/>
              </a:rPr>
            </a:br>
            <a:r>
              <a:rPr lang="en-US" sz="2000" b="0" i="0" kern="1200" dirty="0">
                <a:latin typeface="Poppins" panose="00000500000000000000" pitchFamily="2" charset="0"/>
                <a:cs typeface="Poppins" panose="00000500000000000000" pitchFamily="2" charset="0"/>
              </a:rPr>
              <a:t>Technical and mental challenges</a:t>
            </a:r>
            <a:endParaRPr lang="en-IN" sz="2000" b="0" kern="120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45B45FBC-0D2D-0559-5AE5-1382C1A7F0D3}"/>
              </a:ext>
            </a:extLst>
          </p:cNvPr>
          <p:cNvSpPr txBox="1"/>
          <p:nvPr/>
        </p:nvSpPr>
        <p:spPr>
          <a:xfrm>
            <a:off x="2662994" y="-11848"/>
            <a:ext cx="9334899" cy="830997"/>
          </a:xfrm>
          <a:prstGeom prst="rect">
            <a:avLst/>
          </a:prstGeom>
          <a:noFill/>
        </p:spPr>
        <p:txBody>
          <a:bodyPr wrap="square" rtlCol="0">
            <a:spAutoFit/>
          </a:bodyPr>
          <a:lstStyle/>
          <a:p>
            <a:pPr algn="r"/>
            <a:r>
              <a:rPr lang="en-IN" sz="4800" b="1" dirty="0">
                <a:solidFill>
                  <a:schemeClr val="bg1"/>
                </a:solidFill>
                <a:latin typeface="Poppins" panose="00000500000000000000" pitchFamily="2" charset="0"/>
                <a:cs typeface="Poppins" panose="00000500000000000000" pitchFamily="2" charset="0"/>
              </a:rPr>
              <a:t>What this analysis covers</a:t>
            </a:r>
          </a:p>
        </p:txBody>
      </p:sp>
      <p:pic>
        <p:nvPicPr>
          <p:cNvPr id="2" name="Picture 1" descr="Profil Infosys Springboard">
            <a:extLst>
              <a:ext uri="{FF2B5EF4-FFF2-40B4-BE49-F238E27FC236}">
                <a16:creationId xmlns:a16="http://schemas.microsoft.com/office/drawing/2014/main" id="{350C31D3-8857-F4C2-A53F-2A1A646A32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9" b="25421"/>
          <a:stretch/>
        </p:blipFill>
        <p:spPr bwMode="auto">
          <a:xfrm>
            <a:off x="1958886" y="94457"/>
            <a:ext cx="1159859" cy="61838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Pie chart with solid fill">
            <a:extLst>
              <a:ext uri="{FF2B5EF4-FFF2-40B4-BE49-F238E27FC236}">
                <a16:creationId xmlns:a16="http://schemas.microsoft.com/office/drawing/2014/main" id="{AA49D7AC-F81B-3308-E0DC-A180B5DDF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5883" y="992717"/>
            <a:ext cx="914400" cy="914400"/>
          </a:xfrm>
          <a:prstGeom prst="rect">
            <a:avLst/>
          </a:prstGeom>
        </p:spPr>
      </p:pic>
      <p:pic>
        <p:nvPicPr>
          <p:cNvPr id="15" name="Graphic 14" descr="Checklist with solid fill">
            <a:extLst>
              <a:ext uri="{FF2B5EF4-FFF2-40B4-BE49-F238E27FC236}">
                <a16:creationId xmlns:a16="http://schemas.microsoft.com/office/drawing/2014/main" id="{11A0519D-50EE-4C73-F564-3BB8F4EBBA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3884" y="992716"/>
            <a:ext cx="914400" cy="914400"/>
          </a:xfrm>
          <a:prstGeom prst="rect">
            <a:avLst/>
          </a:prstGeom>
        </p:spPr>
      </p:pic>
      <p:pic>
        <p:nvPicPr>
          <p:cNvPr id="24" name="Graphic 23" descr="Clock with solid fill">
            <a:extLst>
              <a:ext uri="{FF2B5EF4-FFF2-40B4-BE49-F238E27FC236}">
                <a16:creationId xmlns:a16="http://schemas.microsoft.com/office/drawing/2014/main" id="{ECCBA6B2-35CE-C296-715A-CC17AA34A9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75884" y="3818466"/>
            <a:ext cx="914400" cy="914400"/>
          </a:xfrm>
          <a:prstGeom prst="rect">
            <a:avLst/>
          </a:prstGeom>
        </p:spPr>
      </p:pic>
      <p:pic>
        <p:nvPicPr>
          <p:cNvPr id="25" name="Graphic 24" descr="Bullseye with solid fill">
            <a:extLst>
              <a:ext uri="{FF2B5EF4-FFF2-40B4-BE49-F238E27FC236}">
                <a16:creationId xmlns:a16="http://schemas.microsoft.com/office/drawing/2014/main" id="{6F0C5528-235C-8E60-2F33-B01C96B1CE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3883" y="3818466"/>
            <a:ext cx="914400" cy="914400"/>
          </a:xfrm>
          <a:prstGeom prst="rect">
            <a:avLst/>
          </a:prstGeom>
        </p:spPr>
      </p:pic>
      <p:sp>
        <p:nvSpPr>
          <p:cNvPr id="3" name="Flowchart: Off-page Connector 2">
            <a:extLst>
              <a:ext uri="{FF2B5EF4-FFF2-40B4-BE49-F238E27FC236}">
                <a16:creationId xmlns:a16="http://schemas.microsoft.com/office/drawing/2014/main" id="{3E9C27E7-2137-EDF5-E8D1-CF006374D072}"/>
              </a:ext>
            </a:extLst>
          </p:cNvPr>
          <p:cNvSpPr/>
          <p:nvPr/>
        </p:nvSpPr>
        <p:spPr>
          <a:xfrm>
            <a:off x="11483163" y="778199"/>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4</a:t>
            </a:r>
          </a:p>
        </p:txBody>
      </p:sp>
    </p:spTree>
    <p:extLst>
      <p:ext uri="{BB962C8B-B14F-4D97-AF65-F5344CB8AC3E}">
        <p14:creationId xmlns:p14="http://schemas.microsoft.com/office/powerpoint/2010/main" val="275206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A72D-A679-CC1F-78BB-493FFE79ABF7}"/>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06A671F-2D96-CC2B-3E29-6922A712A7B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1157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2846F75-ED86-EC3B-B44B-36146E7985AB}"/>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1F0F3761-D11F-9A38-0C4E-60181D4434C0}"/>
              </a:ext>
            </a:extLst>
          </p:cNvPr>
          <p:cNvSpPr txBox="1"/>
          <p:nvPr/>
        </p:nvSpPr>
        <p:spPr>
          <a:xfrm>
            <a:off x="1436914" y="2644169"/>
            <a:ext cx="9996502" cy="830997"/>
          </a:xfrm>
          <a:prstGeom prst="rect">
            <a:avLst/>
          </a:prstGeom>
          <a:noFill/>
        </p:spPr>
        <p:txBody>
          <a:bodyPr wrap="square" rtlCol="0">
            <a:spAutoFit/>
          </a:bodyPr>
          <a:lstStyle/>
          <a:p>
            <a:pPr algn="r"/>
            <a:endParaRPr lang="en-IN" sz="4800" b="1" dirty="0">
              <a:solidFill>
                <a:schemeClr val="bg1"/>
              </a:solidFill>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82AA8D7-F548-E535-210B-AFD5F2ACC149}"/>
              </a:ext>
            </a:extLst>
          </p:cNvPr>
          <p:cNvSpPr/>
          <p:nvPr/>
        </p:nvSpPr>
        <p:spPr>
          <a:xfrm>
            <a:off x="-352926" y="-23695"/>
            <a:ext cx="3904200"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4A754648-1D9B-60BB-C18F-D7DF6ECEAC43}"/>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2" name="Freeform 4">
            <a:extLst>
              <a:ext uri="{FF2B5EF4-FFF2-40B4-BE49-F238E27FC236}">
                <a16:creationId xmlns:a16="http://schemas.microsoft.com/office/drawing/2014/main" id="{95EBD952-133A-D741-92CD-95D1C3E655BD}"/>
              </a:ext>
            </a:extLst>
          </p:cNvPr>
          <p:cNvSpPr/>
          <p:nvPr/>
        </p:nvSpPr>
        <p:spPr>
          <a:xfrm>
            <a:off x="8749012" y="1332708"/>
            <a:ext cx="3016690" cy="1954844"/>
          </a:xfrm>
          <a:custGeom>
            <a:avLst/>
            <a:gdLst/>
            <a:ahLst/>
            <a:cxnLst/>
            <a:rect l="l" t="t" r="r" b="b"/>
            <a:pathLst>
              <a:path w="5692125" h="3284905">
                <a:moveTo>
                  <a:pt x="0" y="0"/>
                </a:moveTo>
                <a:lnTo>
                  <a:pt x="5692126" y="0"/>
                </a:lnTo>
                <a:lnTo>
                  <a:pt x="5692126" y="3284904"/>
                </a:lnTo>
                <a:lnTo>
                  <a:pt x="0" y="3284904"/>
                </a:lnTo>
                <a:lnTo>
                  <a:pt x="0" y="0"/>
                </a:lnTo>
                <a:close/>
              </a:path>
            </a:pathLst>
          </a:custGeom>
          <a:blipFill>
            <a:blip r:embed="rId5"/>
            <a:stretch>
              <a:fillRect t="-5009" b="-5009"/>
            </a:stretch>
          </a:blipFill>
        </p:spPr>
        <p:txBody>
          <a:bodyPr/>
          <a:lstStyle/>
          <a:p>
            <a:endParaRPr lang="en-IN"/>
          </a:p>
        </p:txBody>
      </p:sp>
      <p:sp>
        <p:nvSpPr>
          <p:cNvPr id="4" name="Freeform 3">
            <a:extLst>
              <a:ext uri="{FF2B5EF4-FFF2-40B4-BE49-F238E27FC236}">
                <a16:creationId xmlns:a16="http://schemas.microsoft.com/office/drawing/2014/main" id="{18781DEF-F478-8D23-5720-1CB126BAEF4F}"/>
              </a:ext>
            </a:extLst>
          </p:cNvPr>
          <p:cNvSpPr/>
          <p:nvPr/>
        </p:nvSpPr>
        <p:spPr>
          <a:xfrm>
            <a:off x="8749012" y="3645558"/>
            <a:ext cx="3016691" cy="2881184"/>
          </a:xfrm>
          <a:custGeom>
            <a:avLst/>
            <a:gdLst/>
            <a:ahLst/>
            <a:cxnLst/>
            <a:rect l="l" t="t" r="r" b="b"/>
            <a:pathLst>
              <a:path w="5692125" h="4853286">
                <a:moveTo>
                  <a:pt x="0" y="0"/>
                </a:moveTo>
                <a:lnTo>
                  <a:pt x="5692126" y="0"/>
                </a:lnTo>
                <a:lnTo>
                  <a:pt x="5692126" y="4853286"/>
                </a:lnTo>
                <a:lnTo>
                  <a:pt x="0" y="4853286"/>
                </a:lnTo>
                <a:lnTo>
                  <a:pt x="0" y="0"/>
                </a:lnTo>
                <a:close/>
              </a:path>
            </a:pathLst>
          </a:custGeom>
          <a:blipFill>
            <a:blip r:embed="rId6"/>
            <a:stretch>
              <a:fillRect/>
            </a:stretch>
          </a:blipFill>
        </p:spPr>
        <p:txBody>
          <a:bodyPr/>
          <a:lstStyle/>
          <a:p>
            <a:endParaRPr lang="en-IN" dirty="0"/>
          </a:p>
        </p:txBody>
      </p:sp>
      <p:sp>
        <p:nvSpPr>
          <p:cNvPr id="5" name="Freeform: Shape 4">
            <a:extLst>
              <a:ext uri="{FF2B5EF4-FFF2-40B4-BE49-F238E27FC236}">
                <a16:creationId xmlns:a16="http://schemas.microsoft.com/office/drawing/2014/main" id="{A94750EE-6B46-08B8-86BE-0506AAAB3B83}"/>
              </a:ext>
            </a:extLst>
          </p:cNvPr>
          <p:cNvSpPr/>
          <p:nvPr/>
        </p:nvSpPr>
        <p:spPr>
          <a:xfrm>
            <a:off x="575895" y="1811910"/>
            <a:ext cx="7621955" cy="3801812"/>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solidFill>
            <a:srgbClr val="1266AB"/>
          </a:solidFill>
          <a:ln w="2857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501643" indent="-285750" algn="just">
              <a:spcBef>
                <a:spcPct val="0"/>
              </a:spcBef>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ASHES, the oldest rivalry ever in the history of Test Cricket, is a battle contested between England and Australia, for the test supremacy and for winning this coveted trophy.​</a:t>
            </a:r>
          </a:p>
          <a:p>
            <a:pPr marL="501643" indent="-285750" algn="just">
              <a:spcBef>
                <a:spcPct val="0"/>
              </a:spcBef>
              <a:buFont typeface="Arial" panose="020B0604020202020204" pitchFamily="34" charset="0"/>
              <a:buChar char="•"/>
            </a:pPr>
            <a:endParaRPr lang="en-US" dirty="0">
              <a:solidFill>
                <a:schemeClr val="bg1"/>
              </a:solidFill>
              <a:latin typeface="Poppins" panose="00000500000000000000" pitchFamily="2" charset="0"/>
              <a:ea typeface="Canva Sans"/>
              <a:cs typeface="Poppins" panose="00000500000000000000" pitchFamily="2" charset="0"/>
              <a:sym typeface="Canva Sans"/>
            </a:endParaRPr>
          </a:p>
          <a:p>
            <a:pPr marL="501643" indent="-285750" algn="just">
              <a:spcBef>
                <a:spcPct val="0"/>
              </a:spcBef>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This term originated after Australia’s victory over England at The Oval in 1882, its first test win ever on English Soil, and England vowing to bring the ASHES back from Australia.​</a:t>
            </a:r>
          </a:p>
          <a:p>
            <a:pPr marL="501643" indent="-285750" algn="just">
              <a:spcBef>
                <a:spcPct val="0"/>
              </a:spcBef>
              <a:buFont typeface="Arial" panose="020B0604020202020204" pitchFamily="34" charset="0"/>
              <a:buChar char="•"/>
            </a:pPr>
            <a:endParaRPr lang="en-US" dirty="0">
              <a:solidFill>
                <a:schemeClr val="bg1"/>
              </a:solidFill>
              <a:latin typeface="Poppins" panose="00000500000000000000" pitchFamily="2" charset="0"/>
              <a:ea typeface="Canva Sans"/>
              <a:cs typeface="Poppins" panose="00000500000000000000" pitchFamily="2" charset="0"/>
              <a:sym typeface="Canva Sans"/>
            </a:endParaRPr>
          </a:p>
          <a:p>
            <a:pPr marL="501643" indent="-285750" algn="just">
              <a:spcBef>
                <a:spcPct val="0"/>
              </a:spcBef>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This given tagline gave the birth of a new rivalry in the history of cricket named as the ASHES, and it is still the most competitive test rivalries ever.</a:t>
            </a:r>
            <a:r>
              <a:rPr lang="en-US" dirty="0">
                <a:solidFill>
                  <a:schemeClr val="bg1"/>
                </a:solidFill>
                <a:latin typeface="Canva Sans"/>
                <a:ea typeface="Canva Sans"/>
                <a:cs typeface="Canva Sans"/>
                <a:sym typeface="Canva Sans"/>
              </a:rPr>
              <a:t>​</a:t>
            </a:r>
          </a:p>
        </p:txBody>
      </p:sp>
      <p:sp>
        <p:nvSpPr>
          <p:cNvPr id="6" name="TextBox 5">
            <a:extLst>
              <a:ext uri="{FF2B5EF4-FFF2-40B4-BE49-F238E27FC236}">
                <a16:creationId xmlns:a16="http://schemas.microsoft.com/office/drawing/2014/main" id="{2E683B05-4BE2-F8CC-6DAB-3C48845E2DC6}"/>
              </a:ext>
            </a:extLst>
          </p:cNvPr>
          <p:cNvSpPr txBox="1"/>
          <p:nvPr/>
        </p:nvSpPr>
        <p:spPr>
          <a:xfrm>
            <a:off x="7406639" y="133144"/>
            <a:ext cx="4602480" cy="646331"/>
          </a:xfrm>
          <a:prstGeom prst="rect">
            <a:avLst/>
          </a:prstGeom>
          <a:noFill/>
        </p:spPr>
        <p:txBody>
          <a:bodyPr wrap="square" rtlCol="0">
            <a:spAutoFit/>
          </a:bodyPr>
          <a:lstStyle/>
          <a:p>
            <a:pPr algn="r"/>
            <a:r>
              <a:rPr lang="en-GB" sz="3600" b="1" dirty="0">
                <a:solidFill>
                  <a:schemeClr val="bg1"/>
                </a:solidFill>
                <a:latin typeface="Poppins" panose="00000500000000000000" pitchFamily="2" charset="0"/>
                <a:cs typeface="Poppins" panose="00000500000000000000" pitchFamily="2" charset="0"/>
              </a:rPr>
              <a:t>Start of this rivalry</a:t>
            </a:r>
            <a:endParaRPr lang="en-IN" sz="3600" b="1" dirty="0">
              <a:solidFill>
                <a:schemeClr val="bg1"/>
              </a:solidFill>
              <a:latin typeface="Poppins" panose="00000500000000000000" pitchFamily="2" charset="0"/>
              <a:cs typeface="Poppins" panose="00000500000000000000" pitchFamily="2" charset="0"/>
            </a:endParaRPr>
          </a:p>
        </p:txBody>
      </p:sp>
      <p:pic>
        <p:nvPicPr>
          <p:cNvPr id="7" name="Picture 6" descr="Profil Infosys Springboard">
            <a:extLst>
              <a:ext uri="{FF2B5EF4-FFF2-40B4-BE49-F238E27FC236}">
                <a16:creationId xmlns:a16="http://schemas.microsoft.com/office/drawing/2014/main" id="{E21134E7-85BD-169F-815A-06B8205B7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549" b="25421"/>
          <a:stretch/>
        </p:blipFill>
        <p:spPr bwMode="auto">
          <a:xfrm>
            <a:off x="2052775" y="74589"/>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Off-page Connector 7">
            <a:extLst>
              <a:ext uri="{FF2B5EF4-FFF2-40B4-BE49-F238E27FC236}">
                <a16:creationId xmlns:a16="http://schemas.microsoft.com/office/drawing/2014/main" id="{AA6C1C41-80EF-07C7-4872-26B9E548F162}"/>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5</a:t>
            </a:r>
          </a:p>
        </p:txBody>
      </p:sp>
    </p:spTree>
    <p:extLst>
      <p:ext uri="{BB962C8B-B14F-4D97-AF65-F5344CB8AC3E}">
        <p14:creationId xmlns:p14="http://schemas.microsoft.com/office/powerpoint/2010/main" val="304924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562B-81B9-4878-8A8F-586453CB32D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1166A202-4CD6-5561-73F7-3E9134047E1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15965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5CED266-32B8-6D00-4C1C-C8F99C048229}"/>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A90788C1-853F-4738-D475-94A5401B91F3}"/>
              </a:ext>
            </a:extLst>
          </p:cNvPr>
          <p:cNvSpPr/>
          <p:nvPr/>
        </p:nvSpPr>
        <p:spPr>
          <a:xfrm>
            <a:off x="-352926" y="-23695"/>
            <a:ext cx="3970951"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0A643984-5071-FD29-5EF0-6ECD8C2C6B0E}"/>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C933D882-61CB-1C87-A700-3235847B85C2}"/>
              </a:ext>
            </a:extLst>
          </p:cNvPr>
          <p:cNvSpPr/>
          <p:nvPr/>
        </p:nvSpPr>
        <p:spPr>
          <a:xfrm rot="16200000">
            <a:off x="-2102218"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8" name="Freeform: Shape 7">
            <a:extLst>
              <a:ext uri="{FF2B5EF4-FFF2-40B4-BE49-F238E27FC236}">
                <a16:creationId xmlns:a16="http://schemas.microsoft.com/office/drawing/2014/main" id="{D59FA841-3358-FD07-CC1A-A9B1A0D0CAC6}"/>
              </a:ext>
            </a:extLst>
          </p:cNvPr>
          <p:cNvSpPr/>
          <p:nvPr/>
        </p:nvSpPr>
        <p:spPr>
          <a:xfrm rot="16200000">
            <a:off x="1893852" y="3868915"/>
            <a:ext cx="3021868" cy="426476"/>
          </a:xfrm>
          <a:custGeom>
            <a:avLst/>
            <a:gdLst>
              <a:gd name="connsiteX0" fmla="*/ 0 w 3021868"/>
              <a:gd name="connsiteY0" fmla="*/ 0 h 426476"/>
              <a:gd name="connsiteX1" fmla="*/ 3021868 w 3021868"/>
              <a:gd name="connsiteY1" fmla="*/ 0 h 426476"/>
              <a:gd name="connsiteX2" fmla="*/ 3021868 w 3021868"/>
              <a:gd name="connsiteY2" fmla="*/ 426476 h 426476"/>
              <a:gd name="connsiteX3" fmla="*/ 0 w 3021868"/>
              <a:gd name="connsiteY3" fmla="*/ 426476 h 426476"/>
              <a:gd name="connsiteX4" fmla="*/ 0 w 3021868"/>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868" h="426476">
                <a:moveTo>
                  <a:pt x="0" y="0"/>
                </a:moveTo>
                <a:lnTo>
                  <a:pt x="3021868" y="0"/>
                </a:lnTo>
                <a:lnTo>
                  <a:pt x="3021868"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1" name="Freeform: Shape 10">
            <a:extLst>
              <a:ext uri="{FF2B5EF4-FFF2-40B4-BE49-F238E27FC236}">
                <a16:creationId xmlns:a16="http://schemas.microsoft.com/office/drawing/2014/main" id="{6E5FBD6A-F913-1F9F-FD18-EA0E9D166D3B}"/>
              </a:ext>
            </a:extLst>
          </p:cNvPr>
          <p:cNvSpPr/>
          <p:nvPr/>
        </p:nvSpPr>
        <p:spPr>
          <a:xfrm rot="16200000">
            <a:off x="4105410"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1"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8" name="Freeform: Shape 17">
            <a:extLst>
              <a:ext uri="{FF2B5EF4-FFF2-40B4-BE49-F238E27FC236}">
                <a16:creationId xmlns:a16="http://schemas.microsoft.com/office/drawing/2014/main" id="{E01C963C-F963-FD59-5A43-202F44C4295B}"/>
              </a:ext>
            </a:extLst>
          </p:cNvPr>
          <p:cNvSpPr/>
          <p:nvPr/>
        </p:nvSpPr>
        <p:spPr>
          <a:xfrm rot="16200000">
            <a:off x="7209224"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2" name="TextBox 1">
            <a:extLst>
              <a:ext uri="{FF2B5EF4-FFF2-40B4-BE49-F238E27FC236}">
                <a16:creationId xmlns:a16="http://schemas.microsoft.com/office/drawing/2014/main" id="{E3C0BD23-3336-F0EC-97F1-99493AA4B507}"/>
              </a:ext>
            </a:extLst>
          </p:cNvPr>
          <p:cNvSpPr txBox="1"/>
          <p:nvPr/>
        </p:nvSpPr>
        <p:spPr>
          <a:xfrm>
            <a:off x="2662994" y="-11848"/>
            <a:ext cx="9334899" cy="830997"/>
          </a:xfrm>
          <a:prstGeom prst="rect">
            <a:avLst/>
          </a:prstGeom>
          <a:noFill/>
        </p:spPr>
        <p:txBody>
          <a:bodyPr wrap="square" rtlCol="0">
            <a:spAutoFit/>
          </a:bodyPr>
          <a:lstStyle/>
          <a:p>
            <a:pPr algn="r"/>
            <a:r>
              <a:rPr lang="en-IN" sz="4800" b="1" dirty="0">
                <a:solidFill>
                  <a:schemeClr val="bg1"/>
                </a:solidFill>
                <a:latin typeface="Poppins" panose="00000500000000000000" pitchFamily="2" charset="0"/>
                <a:cs typeface="Poppins" panose="00000500000000000000" pitchFamily="2" charset="0"/>
              </a:rPr>
              <a:t>PLAYER’S DESCRIPTION</a:t>
            </a:r>
          </a:p>
        </p:txBody>
      </p:sp>
      <p:sp>
        <p:nvSpPr>
          <p:cNvPr id="22" name="Rectangle: Top Corners Rounded 21">
            <a:extLst>
              <a:ext uri="{FF2B5EF4-FFF2-40B4-BE49-F238E27FC236}">
                <a16:creationId xmlns:a16="http://schemas.microsoft.com/office/drawing/2014/main" id="{555F0FBB-7642-192F-0166-8FD6BC5B0E43}"/>
              </a:ext>
            </a:extLst>
          </p:cNvPr>
          <p:cNvSpPr/>
          <p:nvPr/>
        </p:nvSpPr>
        <p:spPr>
          <a:xfrm rot="10800000">
            <a:off x="855599" y="2028965"/>
            <a:ext cx="6182351" cy="4756556"/>
          </a:xfrm>
          <a:prstGeom prst="round2Same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97175F96-D98F-A44A-0CC4-554741C96F7C}"/>
              </a:ext>
            </a:extLst>
          </p:cNvPr>
          <p:cNvSpPr txBox="1"/>
          <p:nvPr/>
        </p:nvSpPr>
        <p:spPr>
          <a:xfrm>
            <a:off x="519724" y="2133244"/>
            <a:ext cx="6524934" cy="5193217"/>
          </a:xfrm>
          <a:prstGeom prst="rect">
            <a:avLst/>
          </a:prstGeom>
          <a:noFill/>
        </p:spPr>
        <p:txBody>
          <a:bodyPr wrap="square" rtlCol="0">
            <a:spAutoFit/>
          </a:bodyPr>
          <a:lstStyle/>
          <a:p>
            <a:pPr marL="658622" lvl="1" indent="-329311" algn="just">
              <a:buFont typeface="Arial"/>
              <a:buChar char="•"/>
            </a:pPr>
            <a:r>
              <a:rPr lang="en-US" b="1" dirty="0">
                <a:solidFill>
                  <a:schemeClr val="bg1"/>
                </a:solidFill>
                <a:latin typeface="Poppins" panose="00000500000000000000" pitchFamily="2" charset="0"/>
                <a:ea typeface="Canva Sans Bold"/>
                <a:cs typeface="Poppins" panose="00000500000000000000" pitchFamily="2" charset="0"/>
                <a:sym typeface="Canva Sans Bold"/>
              </a:rPr>
              <a:t>Full Name: </a:t>
            </a:r>
            <a:r>
              <a:rPr lang="en-US" dirty="0">
                <a:solidFill>
                  <a:schemeClr val="bg1"/>
                </a:solidFill>
                <a:latin typeface="Poppins" panose="00000500000000000000" pitchFamily="2" charset="0"/>
                <a:ea typeface="Canva Sans"/>
                <a:cs typeface="Poppins" panose="00000500000000000000" pitchFamily="2" charset="0"/>
                <a:sym typeface="Canva Sans"/>
              </a:rPr>
              <a:t>Michael Andrew Atherton​</a:t>
            </a:r>
          </a:p>
          <a:p>
            <a:pPr marL="329311" lvl="1" algn="just"/>
            <a:endParaRPr lang="en-US" dirty="0">
              <a:solidFill>
                <a:schemeClr val="bg1"/>
              </a:solidFill>
              <a:latin typeface="Poppins" panose="00000500000000000000" pitchFamily="2" charset="0"/>
              <a:ea typeface="Canva Sans"/>
              <a:cs typeface="Poppins" panose="00000500000000000000" pitchFamily="2" charset="0"/>
              <a:sym typeface="Canva Sans"/>
            </a:endParaRPr>
          </a:p>
          <a:p>
            <a:pPr marL="658622" lvl="1" indent="-329311" algn="just">
              <a:buFont typeface="Arial"/>
              <a:buChar char="•"/>
            </a:pPr>
            <a:r>
              <a:rPr lang="en-US" b="1" dirty="0">
                <a:solidFill>
                  <a:schemeClr val="bg1"/>
                </a:solidFill>
                <a:latin typeface="Poppins" panose="00000500000000000000" pitchFamily="2" charset="0"/>
                <a:ea typeface="Canva Sans Bold"/>
                <a:cs typeface="Poppins" panose="00000500000000000000" pitchFamily="2" charset="0"/>
                <a:sym typeface="Canva Sans Bold"/>
              </a:rPr>
              <a:t>Role:</a:t>
            </a:r>
            <a:r>
              <a:rPr lang="en-US" dirty="0">
                <a:solidFill>
                  <a:schemeClr val="bg1"/>
                </a:solidFill>
                <a:latin typeface="Poppins" panose="00000500000000000000" pitchFamily="2" charset="0"/>
                <a:ea typeface="Canva Sans"/>
                <a:cs typeface="Poppins" panose="00000500000000000000" pitchFamily="2" charset="0"/>
                <a:sym typeface="Canva Sans"/>
              </a:rPr>
              <a:t> Right-Handed Opening Batsman​</a:t>
            </a:r>
          </a:p>
          <a:p>
            <a:pPr marL="329311" lvl="1" algn="just"/>
            <a:endParaRPr lang="en-US" dirty="0">
              <a:solidFill>
                <a:schemeClr val="bg1"/>
              </a:solidFill>
              <a:latin typeface="Poppins" panose="00000500000000000000" pitchFamily="2" charset="0"/>
              <a:ea typeface="Canva Sans"/>
              <a:cs typeface="Poppins" panose="00000500000000000000" pitchFamily="2" charset="0"/>
              <a:sym typeface="Canva Sans"/>
            </a:endParaRPr>
          </a:p>
          <a:p>
            <a:pPr marL="658622" lvl="1" indent="-329311" algn="just">
              <a:buFont typeface="Arial"/>
              <a:buChar char="•"/>
            </a:pPr>
            <a:r>
              <a:rPr lang="en-US" b="1" dirty="0">
                <a:solidFill>
                  <a:schemeClr val="bg1"/>
                </a:solidFill>
                <a:latin typeface="Poppins" panose="00000500000000000000" pitchFamily="2" charset="0"/>
                <a:ea typeface="Canva Sans Bold"/>
                <a:cs typeface="Poppins" panose="00000500000000000000" pitchFamily="2" charset="0"/>
                <a:sym typeface="Canva Sans Bold"/>
              </a:rPr>
              <a:t>Team:</a:t>
            </a:r>
            <a:r>
              <a:rPr lang="en-US" dirty="0">
                <a:solidFill>
                  <a:schemeClr val="bg1"/>
                </a:solidFill>
                <a:latin typeface="Poppins" panose="00000500000000000000" pitchFamily="2" charset="0"/>
                <a:ea typeface="Canva Sans"/>
                <a:cs typeface="Poppins" panose="00000500000000000000" pitchFamily="2" charset="0"/>
                <a:sym typeface="Canva Sans"/>
              </a:rPr>
              <a:t> England (1989-2001), Lancashire​</a:t>
            </a:r>
          </a:p>
          <a:p>
            <a:pPr marL="329311" lvl="1" algn="just"/>
            <a:endParaRPr lang="en-US" dirty="0">
              <a:solidFill>
                <a:schemeClr val="bg1"/>
              </a:solidFill>
              <a:latin typeface="Poppins" panose="00000500000000000000" pitchFamily="2" charset="0"/>
              <a:ea typeface="Canva Sans"/>
              <a:cs typeface="Poppins" panose="00000500000000000000" pitchFamily="2" charset="0"/>
              <a:sym typeface="Canva Sans"/>
            </a:endParaRPr>
          </a:p>
          <a:p>
            <a:pPr marL="658622" lvl="1" indent="-329311">
              <a:buFont typeface="Arial"/>
              <a:buChar char="•"/>
            </a:pPr>
            <a:r>
              <a:rPr lang="en-US" b="1" dirty="0">
                <a:solidFill>
                  <a:schemeClr val="bg1"/>
                </a:solidFill>
                <a:latin typeface="Poppins" panose="00000500000000000000" pitchFamily="2" charset="0"/>
                <a:ea typeface="Canva Sans Bold"/>
                <a:cs typeface="Poppins" panose="00000500000000000000" pitchFamily="2" charset="0"/>
                <a:sym typeface="Canva Sans Bold"/>
              </a:rPr>
              <a:t>Playing Style:</a:t>
            </a:r>
            <a:r>
              <a:rPr lang="en-US" dirty="0">
                <a:solidFill>
                  <a:schemeClr val="bg1"/>
                </a:solidFill>
                <a:latin typeface="Poppins" panose="00000500000000000000" pitchFamily="2" charset="0"/>
                <a:ea typeface="Canva Sans"/>
                <a:cs typeface="Poppins" panose="00000500000000000000" pitchFamily="2" charset="0"/>
                <a:sym typeface="Canva Sans"/>
              </a:rPr>
              <a:t>​ Known for his defensive technique and resilience.​ A patient batsman who could play long innings. Strong against spin but struggled against world- class pacers like McGrath.</a:t>
            </a:r>
          </a:p>
          <a:p>
            <a:pPr marL="329311" lvl="1"/>
            <a:r>
              <a:rPr lang="en-US" dirty="0">
                <a:solidFill>
                  <a:schemeClr val="bg1"/>
                </a:solidFill>
                <a:latin typeface="Poppins" panose="00000500000000000000" pitchFamily="2" charset="0"/>
                <a:ea typeface="Canva Sans"/>
                <a:cs typeface="Poppins" panose="00000500000000000000" pitchFamily="2" charset="0"/>
                <a:sym typeface="Canva Sans"/>
              </a:rPr>
              <a:t>​</a:t>
            </a:r>
          </a:p>
          <a:p>
            <a:pPr marL="658622" lvl="1" indent="-329311" algn="just">
              <a:buFont typeface="Arial"/>
              <a:buChar char="•"/>
            </a:pPr>
            <a:r>
              <a:rPr lang="en-US" b="1" dirty="0">
                <a:solidFill>
                  <a:schemeClr val="bg1"/>
                </a:solidFill>
                <a:latin typeface="Poppins" panose="00000500000000000000" pitchFamily="2" charset="0"/>
                <a:ea typeface="Canva Sans Bold"/>
                <a:cs typeface="Poppins" panose="00000500000000000000" pitchFamily="2" charset="0"/>
                <a:sym typeface="Canva Sans Bold"/>
              </a:rPr>
              <a:t>Career Stats (Tests) :</a:t>
            </a:r>
            <a:r>
              <a:rPr lang="en-US" dirty="0">
                <a:solidFill>
                  <a:schemeClr val="bg1"/>
                </a:solidFill>
                <a:latin typeface="Poppins" panose="00000500000000000000" pitchFamily="2" charset="0"/>
                <a:ea typeface="Canva Sans"/>
                <a:cs typeface="Poppins" panose="00000500000000000000" pitchFamily="2" charset="0"/>
                <a:sym typeface="Canva Sans"/>
              </a:rPr>
              <a:t>​</a:t>
            </a:r>
          </a:p>
          <a:p>
            <a:pPr marL="742950" lvl="1" indent="-285750" algn="just">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   Matches: 115​</a:t>
            </a:r>
          </a:p>
          <a:p>
            <a:pPr marL="742950" lvl="1" indent="-285750" algn="just">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   Runs: 7,728​</a:t>
            </a:r>
          </a:p>
          <a:p>
            <a:pPr marL="742950" lvl="1" indent="-285750" algn="just">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   Batting Average: 37.69​</a:t>
            </a:r>
          </a:p>
          <a:p>
            <a:pPr marL="742950" lvl="1" indent="-285750" algn="just">
              <a:spcBef>
                <a:spcPct val="0"/>
              </a:spcBef>
              <a:buFont typeface="Arial" panose="020B0604020202020204" pitchFamily="34" charset="0"/>
              <a:buChar char="•"/>
            </a:pPr>
            <a:r>
              <a:rPr lang="en-US" dirty="0">
                <a:solidFill>
                  <a:schemeClr val="bg1"/>
                </a:solidFill>
                <a:latin typeface="Poppins" panose="00000500000000000000" pitchFamily="2" charset="0"/>
                <a:ea typeface="Canva Sans"/>
                <a:cs typeface="Poppins" panose="00000500000000000000" pitchFamily="2" charset="0"/>
                <a:sym typeface="Canva Sans"/>
              </a:rPr>
              <a:t>   Centuries: 16</a:t>
            </a:r>
          </a:p>
          <a:p>
            <a:pPr algn="ctr">
              <a:lnSpc>
                <a:spcPct val="150000"/>
              </a:lnSpc>
            </a:pPr>
            <a:endParaRPr lang="en-IN" sz="3200" b="1" dirty="0">
              <a:solidFill>
                <a:schemeClr val="bg1"/>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42D59C07-8BEF-FC4F-EA09-2816211014EE}"/>
              </a:ext>
            </a:extLst>
          </p:cNvPr>
          <p:cNvSpPr txBox="1"/>
          <p:nvPr/>
        </p:nvSpPr>
        <p:spPr>
          <a:xfrm>
            <a:off x="864764" y="1107564"/>
            <a:ext cx="6186103" cy="830997"/>
          </a:xfrm>
          <a:prstGeom prst="rect">
            <a:avLst/>
          </a:prstGeom>
          <a:solidFill>
            <a:srgbClr val="1266AB"/>
          </a:solidFill>
          <a:ln w="28575">
            <a:solidFill>
              <a:schemeClr val="bg1"/>
            </a:solidFill>
          </a:ln>
        </p:spPr>
        <p:txBody>
          <a:bodyPr wrap="square" lIns="91440" tIns="45720" rIns="91440" bIns="45720" rtlCol="0" anchor="t">
            <a:spAutoFit/>
          </a:bodyPr>
          <a:lstStyle/>
          <a:p>
            <a:pPr algn="ctr"/>
            <a:r>
              <a:rPr lang="en-US" sz="2400" spc="100">
                <a:solidFill>
                  <a:schemeClr val="bg1"/>
                </a:solidFill>
                <a:latin typeface="Poppins"/>
                <a:ea typeface="Binggo Wood"/>
                <a:cs typeface="Poppins"/>
                <a:sym typeface="Binggo Wood"/>
              </a:rPr>
              <a:t>Michael Atherton</a:t>
            </a:r>
            <a:r>
              <a:rPr lang="en-US" sz="2400" b="1" spc="100">
                <a:solidFill>
                  <a:schemeClr val="bg1"/>
                </a:solidFill>
                <a:latin typeface="Poppins"/>
                <a:ea typeface="Binggo Wood"/>
                <a:cs typeface="Poppins"/>
                <a:sym typeface="Binggo Wood"/>
              </a:rPr>
              <a:t> (England) : The Gritty Opener</a:t>
            </a:r>
          </a:p>
        </p:txBody>
      </p:sp>
      <p:sp>
        <p:nvSpPr>
          <p:cNvPr id="6" name="Freeform 4">
            <a:extLst>
              <a:ext uri="{FF2B5EF4-FFF2-40B4-BE49-F238E27FC236}">
                <a16:creationId xmlns:a16="http://schemas.microsoft.com/office/drawing/2014/main" id="{D8990AB5-1F72-E821-3876-39D42F7A3DEC}"/>
              </a:ext>
            </a:extLst>
          </p:cNvPr>
          <p:cNvSpPr/>
          <p:nvPr/>
        </p:nvSpPr>
        <p:spPr>
          <a:xfrm>
            <a:off x="7886805" y="1711107"/>
            <a:ext cx="3461751" cy="4436844"/>
          </a:xfrm>
          <a:custGeom>
            <a:avLst/>
            <a:gdLst/>
            <a:ahLst/>
            <a:cxnLst/>
            <a:rect l="l" t="t" r="r" b="b"/>
            <a:pathLst>
              <a:path w="5178179" h="6666906">
                <a:moveTo>
                  <a:pt x="0" y="0"/>
                </a:moveTo>
                <a:lnTo>
                  <a:pt x="5178179" y="0"/>
                </a:lnTo>
                <a:lnTo>
                  <a:pt x="5178179" y="6666906"/>
                </a:lnTo>
                <a:lnTo>
                  <a:pt x="0" y="6666906"/>
                </a:lnTo>
                <a:lnTo>
                  <a:pt x="0" y="0"/>
                </a:lnTo>
                <a:close/>
              </a:path>
            </a:pathLst>
          </a:custGeom>
          <a:blipFill>
            <a:blip r:embed="rId5"/>
            <a:stretch>
              <a:fillRect/>
            </a:stretch>
          </a:blipFill>
        </p:spPr>
        <p:txBody>
          <a:bodyPr/>
          <a:lstStyle/>
          <a:p>
            <a:endParaRPr lang="en-IN"/>
          </a:p>
        </p:txBody>
      </p:sp>
      <p:pic>
        <p:nvPicPr>
          <p:cNvPr id="4" name="Picture 3" descr="Profil Infosys Springboard">
            <a:extLst>
              <a:ext uri="{FF2B5EF4-FFF2-40B4-BE49-F238E27FC236}">
                <a16:creationId xmlns:a16="http://schemas.microsoft.com/office/drawing/2014/main" id="{E6A65FD9-B6D3-C99D-D835-3F4CAAE39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2052775" y="94457"/>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Off-page Connector 6">
            <a:extLst>
              <a:ext uri="{FF2B5EF4-FFF2-40B4-BE49-F238E27FC236}">
                <a16:creationId xmlns:a16="http://schemas.microsoft.com/office/drawing/2014/main" id="{C9B91614-38DD-BBDE-A3ED-2536F5740246}"/>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6</a:t>
            </a:r>
          </a:p>
        </p:txBody>
      </p:sp>
    </p:spTree>
    <p:extLst>
      <p:ext uri="{BB962C8B-B14F-4D97-AF65-F5344CB8AC3E}">
        <p14:creationId xmlns:p14="http://schemas.microsoft.com/office/powerpoint/2010/main" val="192731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3580E-CFBF-8A30-D6CF-B879CD49DBF4}"/>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3493C65-369A-6B6A-6590-70E4F9F7F97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0" y="15965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AB4000C-059B-4903-677C-A5FA9D7D5A97}"/>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1DC95901-26B2-4B47-D9F6-2306813E7A05}"/>
              </a:ext>
            </a:extLst>
          </p:cNvPr>
          <p:cNvSpPr/>
          <p:nvPr/>
        </p:nvSpPr>
        <p:spPr>
          <a:xfrm>
            <a:off x="-352926" y="-23695"/>
            <a:ext cx="3861670"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1E1A8369-3AB5-8B39-A94D-86EA7A63696E}"/>
              </a:ext>
            </a:extLst>
          </p:cNvPr>
          <p:cNvSpPr/>
          <p:nvPr/>
        </p:nvSpPr>
        <p:spPr>
          <a:xfrm>
            <a:off x="-176075"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9B4110F9-C807-A936-72B1-45BFC6760DDA}"/>
              </a:ext>
            </a:extLst>
          </p:cNvPr>
          <p:cNvSpPr/>
          <p:nvPr/>
        </p:nvSpPr>
        <p:spPr>
          <a:xfrm rot="16200000">
            <a:off x="-2102218"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8" name="Freeform: Shape 7">
            <a:extLst>
              <a:ext uri="{FF2B5EF4-FFF2-40B4-BE49-F238E27FC236}">
                <a16:creationId xmlns:a16="http://schemas.microsoft.com/office/drawing/2014/main" id="{6D30CCA7-53B8-4CBA-0AB3-38B8F579D7BA}"/>
              </a:ext>
            </a:extLst>
          </p:cNvPr>
          <p:cNvSpPr/>
          <p:nvPr/>
        </p:nvSpPr>
        <p:spPr>
          <a:xfrm rot="16200000">
            <a:off x="1893852" y="3868915"/>
            <a:ext cx="3021868" cy="426476"/>
          </a:xfrm>
          <a:custGeom>
            <a:avLst/>
            <a:gdLst>
              <a:gd name="connsiteX0" fmla="*/ 0 w 3021868"/>
              <a:gd name="connsiteY0" fmla="*/ 0 h 426476"/>
              <a:gd name="connsiteX1" fmla="*/ 3021868 w 3021868"/>
              <a:gd name="connsiteY1" fmla="*/ 0 h 426476"/>
              <a:gd name="connsiteX2" fmla="*/ 3021868 w 3021868"/>
              <a:gd name="connsiteY2" fmla="*/ 426476 h 426476"/>
              <a:gd name="connsiteX3" fmla="*/ 0 w 3021868"/>
              <a:gd name="connsiteY3" fmla="*/ 426476 h 426476"/>
              <a:gd name="connsiteX4" fmla="*/ 0 w 3021868"/>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868" h="426476">
                <a:moveTo>
                  <a:pt x="0" y="0"/>
                </a:moveTo>
                <a:lnTo>
                  <a:pt x="3021868" y="0"/>
                </a:lnTo>
                <a:lnTo>
                  <a:pt x="3021868"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1" name="Freeform: Shape 10">
            <a:extLst>
              <a:ext uri="{FF2B5EF4-FFF2-40B4-BE49-F238E27FC236}">
                <a16:creationId xmlns:a16="http://schemas.microsoft.com/office/drawing/2014/main" id="{2401B625-DD34-919C-E706-A5A786B0C212}"/>
              </a:ext>
            </a:extLst>
          </p:cNvPr>
          <p:cNvSpPr/>
          <p:nvPr/>
        </p:nvSpPr>
        <p:spPr>
          <a:xfrm rot="16200000">
            <a:off x="4105410"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1"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8" name="Freeform: Shape 17">
            <a:extLst>
              <a:ext uri="{FF2B5EF4-FFF2-40B4-BE49-F238E27FC236}">
                <a16:creationId xmlns:a16="http://schemas.microsoft.com/office/drawing/2014/main" id="{D6E28199-BDBE-B37C-80D1-1E0A644D37F7}"/>
              </a:ext>
            </a:extLst>
          </p:cNvPr>
          <p:cNvSpPr/>
          <p:nvPr/>
        </p:nvSpPr>
        <p:spPr>
          <a:xfrm rot="16200000">
            <a:off x="7209224"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2" name="TextBox 1">
            <a:extLst>
              <a:ext uri="{FF2B5EF4-FFF2-40B4-BE49-F238E27FC236}">
                <a16:creationId xmlns:a16="http://schemas.microsoft.com/office/drawing/2014/main" id="{8BDF8757-9668-697E-F007-7A774CEDD3F6}"/>
              </a:ext>
            </a:extLst>
          </p:cNvPr>
          <p:cNvSpPr txBox="1"/>
          <p:nvPr/>
        </p:nvSpPr>
        <p:spPr>
          <a:xfrm>
            <a:off x="2662994" y="-11848"/>
            <a:ext cx="9334899" cy="830997"/>
          </a:xfrm>
          <a:prstGeom prst="rect">
            <a:avLst/>
          </a:prstGeom>
          <a:noFill/>
        </p:spPr>
        <p:txBody>
          <a:bodyPr wrap="square" rtlCol="0">
            <a:spAutoFit/>
          </a:bodyPr>
          <a:lstStyle/>
          <a:p>
            <a:pPr algn="r"/>
            <a:r>
              <a:rPr lang="en-IN" sz="4800" b="1" dirty="0">
                <a:solidFill>
                  <a:schemeClr val="bg1"/>
                </a:solidFill>
                <a:latin typeface="Poppins" panose="00000500000000000000" pitchFamily="2" charset="0"/>
                <a:cs typeface="Poppins" panose="00000500000000000000" pitchFamily="2" charset="0"/>
              </a:rPr>
              <a:t>PLAYER’S DESCRIPTION</a:t>
            </a:r>
          </a:p>
        </p:txBody>
      </p:sp>
      <p:sp>
        <p:nvSpPr>
          <p:cNvPr id="22" name="Rectangle: Top Corners Rounded 21">
            <a:extLst>
              <a:ext uri="{FF2B5EF4-FFF2-40B4-BE49-F238E27FC236}">
                <a16:creationId xmlns:a16="http://schemas.microsoft.com/office/drawing/2014/main" id="{7CC615CA-5885-E7B2-43FF-BD43EC64672F}"/>
              </a:ext>
            </a:extLst>
          </p:cNvPr>
          <p:cNvSpPr/>
          <p:nvPr/>
        </p:nvSpPr>
        <p:spPr>
          <a:xfrm rot="10800000">
            <a:off x="874973" y="1923377"/>
            <a:ext cx="6072220" cy="4704570"/>
          </a:xfrm>
          <a:prstGeom prst="round2Same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252044C1-B5CA-EDF9-557C-C035201A4F60}"/>
              </a:ext>
            </a:extLst>
          </p:cNvPr>
          <p:cNvSpPr txBox="1"/>
          <p:nvPr/>
        </p:nvSpPr>
        <p:spPr>
          <a:xfrm>
            <a:off x="558469" y="2133244"/>
            <a:ext cx="6395783" cy="4946995"/>
          </a:xfrm>
          <a:prstGeom prst="rect">
            <a:avLst/>
          </a:prstGeom>
          <a:noFill/>
        </p:spPr>
        <p:txBody>
          <a:bodyPr wrap="square" lIns="91440" tIns="45720" rIns="91440" bIns="45720" rtlCol="0" anchor="t">
            <a:spAutoFit/>
          </a:bodyPr>
          <a:lstStyle/>
          <a:p>
            <a:pPr marL="625475" lvl="1" indent="-312420" algn="just">
              <a:buFont typeface="Arial"/>
              <a:buChar char="•"/>
            </a:pPr>
            <a:r>
              <a:rPr lang="en-US" sz="1600" b="1">
                <a:solidFill>
                  <a:schemeClr val="bg1"/>
                </a:solidFill>
                <a:latin typeface="Poppins"/>
                <a:ea typeface="Canva Sans Bold"/>
                <a:cs typeface="Poppins"/>
                <a:sym typeface="Canva Sans Bold"/>
              </a:rPr>
              <a:t>Full Name: </a:t>
            </a:r>
            <a:r>
              <a:rPr lang="en-US" sz="1600">
                <a:solidFill>
                  <a:schemeClr val="bg1"/>
                </a:solidFill>
                <a:latin typeface="Poppins"/>
                <a:ea typeface="Canva Sans"/>
                <a:cs typeface="Poppins"/>
                <a:sym typeface="Canva Sans"/>
              </a:rPr>
              <a:t>Glenn Donald McGrath</a:t>
            </a:r>
            <a:endParaRPr lang="en-US">
              <a:solidFill>
                <a:schemeClr val="bg1"/>
              </a:solidFill>
              <a:latin typeface="Poppins"/>
              <a:cs typeface="Poppins"/>
              <a:sym typeface="Canva Sans Bold"/>
            </a:endParaRPr>
          </a:p>
          <a:p>
            <a:pPr marL="313055" lvl="1" algn="just"/>
            <a:endParaRPr lang="en-US" sz="1600" b="1">
              <a:solidFill>
                <a:schemeClr val="bg1"/>
              </a:solidFill>
              <a:latin typeface="Poppins"/>
              <a:cs typeface="Poppins"/>
            </a:endParaRPr>
          </a:p>
          <a:p>
            <a:pPr marL="625475" lvl="1" indent="-312420" algn="just">
              <a:buFont typeface="Arial"/>
              <a:buChar char="•"/>
            </a:pPr>
            <a:r>
              <a:rPr lang="en-US" sz="1600" b="1">
                <a:solidFill>
                  <a:schemeClr val="bg1"/>
                </a:solidFill>
                <a:latin typeface="Poppins"/>
                <a:ea typeface="Canva Sans Bold"/>
                <a:cs typeface="Poppins"/>
                <a:sym typeface="Canva Sans Bold"/>
              </a:rPr>
              <a:t>Role: </a:t>
            </a:r>
            <a:r>
              <a:rPr lang="en-US" sz="1600">
                <a:solidFill>
                  <a:schemeClr val="bg1"/>
                </a:solidFill>
                <a:latin typeface="Poppins"/>
                <a:ea typeface="Canva Sans"/>
                <a:cs typeface="Poppins"/>
                <a:sym typeface="Canva Sans"/>
              </a:rPr>
              <a:t>Right-Arm Fast Bowler</a:t>
            </a:r>
            <a:endParaRPr lang="en-US" sz="1600">
              <a:solidFill>
                <a:schemeClr val="bg1"/>
              </a:solidFill>
              <a:latin typeface="Poppins"/>
              <a:ea typeface="Canva Sans"/>
              <a:cs typeface="Poppins"/>
              <a:sym typeface="Canva Sans Bold"/>
            </a:endParaRPr>
          </a:p>
          <a:p>
            <a:pPr marL="313055" lvl="1" algn="just"/>
            <a:endParaRPr lang="en-US" sz="1600" b="1">
              <a:solidFill>
                <a:schemeClr val="bg1"/>
              </a:solidFill>
              <a:latin typeface="Poppins"/>
              <a:cs typeface="Poppins"/>
            </a:endParaRPr>
          </a:p>
          <a:p>
            <a:pPr marL="625475" lvl="1" indent="-312420" algn="just">
              <a:buFont typeface="Arial"/>
              <a:buChar char="•"/>
            </a:pPr>
            <a:r>
              <a:rPr lang="en-US" sz="1600" b="1">
                <a:solidFill>
                  <a:schemeClr val="bg1"/>
                </a:solidFill>
                <a:latin typeface="Poppins"/>
                <a:ea typeface="Canva Sans Bold"/>
                <a:cs typeface="Poppins"/>
                <a:sym typeface="Canva Sans Bold"/>
              </a:rPr>
              <a:t>Teams:</a:t>
            </a:r>
            <a:r>
              <a:rPr lang="en-US" sz="1600">
                <a:solidFill>
                  <a:schemeClr val="bg1"/>
                </a:solidFill>
                <a:latin typeface="Poppins"/>
                <a:ea typeface="Canva Sans"/>
                <a:cs typeface="Poppins"/>
                <a:sym typeface="Canva Sans"/>
              </a:rPr>
              <a:t> Australia (1993-2007), New South Wales​</a:t>
            </a:r>
            <a:endParaRPr lang="en-US" sz="1600">
              <a:solidFill>
                <a:schemeClr val="bg1"/>
              </a:solidFill>
              <a:latin typeface="Poppins"/>
              <a:ea typeface="Canva Sans"/>
              <a:cs typeface="Poppins"/>
            </a:endParaRPr>
          </a:p>
          <a:p>
            <a:pPr marL="313055" lvl="1" algn="just"/>
            <a:endParaRPr lang="en-US" sz="1600">
              <a:solidFill>
                <a:schemeClr val="bg1"/>
              </a:solidFill>
              <a:latin typeface="Poppins"/>
              <a:ea typeface="Canva Sans Bold"/>
              <a:cs typeface="Poppins"/>
            </a:endParaRPr>
          </a:p>
          <a:p>
            <a:pPr marL="625475" lvl="1" indent="-312420" algn="just">
              <a:buFont typeface="Arial"/>
              <a:buChar char="•"/>
            </a:pPr>
            <a:r>
              <a:rPr lang="en-US" sz="1600" b="1">
                <a:solidFill>
                  <a:schemeClr val="bg1"/>
                </a:solidFill>
                <a:latin typeface="Poppins"/>
                <a:ea typeface="Canva Sans Bold"/>
                <a:cs typeface="Poppins"/>
                <a:sym typeface="Canva Sans Bold"/>
              </a:rPr>
              <a:t>Playing Style:</a:t>
            </a:r>
            <a:r>
              <a:rPr lang="en-US" sz="1600" b="1">
                <a:solidFill>
                  <a:schemeClr val="bg1"/>
                </a:solidFill>
                <a:latin typeface="Poppins"/>
                <a:ea typeface="Canva Sans Bold"/>
                <a:cs typeface="Poppins"/>
                <a:sym typeface="Canva Sans"/>
              </a:rPr>
              <a:t> </a:t>
            </a:r>
            <a:r>
              <a:rPr lang="en-US" sz="1600">
                <a:solidFill>
                  <a:schemeClr val="bg1"/>
                </a:solidFill>
                <a:latin typeface="Poppins"/>
                <a:ea typeface="Canva Sans"/>
                <a:cs typeface="Poppins"/>
                <a:sym typeface="Canva Sans"/>
              </a:rPr>
              <a:t>One of the most accurate fast bowlers in cricket history. Relied on seam movement and precision rather than extreme pace Consistently targeted the off-stump channel, making life difficult for batsmen.​</a:t>
            </a:r>
            <a:endParaRPr lang="en-US" sz="1600">
              <a:solidFill>
                <a:schemeClr val="bg1"/>
              </a:solidFill>
              <a:latin typeface="Poppins"/>
              <a:ea typeface="Canva Sans"/>
              <a:cs typeface="Poppins"/>
            </a:endParaRPr>
          </a:p>
          <a:p>
            <a:pPr marL="313055" lvl="1" algn="just"/>
            <a:endParaRPr lang="en-US" sz="1600">
              <a:solidFill>
                <a:schemeClr val="bg1"/>
              </a:solidFill>
              <a:latin typeface="Poppins"/>
              <a:ea typeface="Canva Sans Bold"/>
              <a:cs typeface="Poppins"/>
            </a:endParaRPr>
          </a:p>
          <a:p>
            <a:pPr marL="625475" lvl="1" indent="-312420" algn="just">
              <a:buFont typeface="Arial"/>
              <a:buChar char="•"/>
            </a:pPr>
            <a:r>
              <a:rPr lang="en-US" sz="1600" b="1">
                <a:solidFill>
                  <a:schemeClr val="bg1"/>
                </a:solidFill>
                <a:latin typeface="Poppins"/>
                <a:ea typeface="Canva Sans Bold"/>
                <a:cs typeface="Poppins"/>
                <a:sym typeface="Canva Sans Bold"/>
              </a:rPr>
              <a:t>Career Stats (Tests)​</a:t>
            </a:r>
            <a:endParaRPr lang="en-US" sz="1600" b="1">
              <a:solidFill>
                <a:schemeClr val="bg1"/>
              </a:solidFill>
              <a:latin typeface="Poppins"/>
              <a:ea typeface="Canva Sans Bold"/>
              <a:cs typeface="Poppins"/>
            </a:endParaRPr>
          </a:p>
          <a:p>
            <a:pPr algn="just"/>
            <a:r>
              <a:rPr lang="en-US" sz="1600">
                <a:solidFill>
                  <a:schemeClr val="bg1"/>
                </a:solidFill>
                <a:latin typeface="Poppins"/>
                <a:ea typeface="Canva Sans"/>
                <a:cs typeface="Poppins"/>
                <a:sym typeface="Canva Sans"/>
              </a:rPr>
              <a:t>          Matches: 124​</a:t>
            </a:r>
            <a:endParaRPr lang="en-US" sz="1600">
              <a:solidFill>
                <a:schemeClr val="bg1"/>
              </a:solidFill>
              <a:latin typeface="Poppins"/>
              <a:ea typeface="Canva Sans"/>
              <a:cs typeface="Poppins"/>
            </a:endParaRPr>
          </a:p>
          <a:p>
            <a:pPr algn="just"/>
            <a:r>
              <a:rPr lang="en-US" sz="1600">
                <a:solidFill>
                  <a:schemeClr val="bg1"/>
                </a:solidFill>
                <a:latin typeface="Poppins"/>
                <a:ea typeface="Canva Sans"/>
                <a:cs typeface="Poppins"/>
                <a:sym typeface="Canva Sans"/>
              </a:rPr>
              <a:t>          Wickets: 563​</a:t>
            </a:r>
            <a:endParaRPr lang="en-US" sz="1600">
              <a:solidFill>
                <a:schemeClr val="bg1"/>
              </a:solidFill>
              <a:latin typeface="Poppins"/>
              <a:ea typeface="Canva Sans"/>
              <a:cs typeface="Poppins"/>
            </a:endParaRPr>
          </a:p>
          <a:p>
            <a:pPr algn="just"/>
            <a:r>
              <a:rPr lang="en-US" sz="1600">
                <a:solidFill>
                  <a:schemeClr val="bg1"/>
                </a:solidFill>
                <a:latin typeface="Poppins"/>
                <a:ea typeface="Canva Sans"/>
                <a:cs typeface="Poppins"/>
                <a:sym typeface="Canva Sans"/>
              </a:rPr>
              <a:t>          Bowling Average: 21.64​</a:t>
            </a:r>
            <a:endParaRPr lang="en-US" sz="1600">
              <a:solidFill>
                <a:schemeClr val="bg1"/>
              </a:solidFill>
              <a:latin typeface="Poppins"/>
              <a:ea typeface="Canva Sans"/>
              <a:cs typeface="Poppins"/>
            </a:endParaRPr>
          </a:p>
          <a:p>
            <a:pPr algn="just"/>
            <a:r>
              <a:rPr lang="en-US" sz="1600">
                <a:solidFill>
                  <a:schemeClr val="bg1"/>
                </a:solidFill>
                <a:latin typeface="Poppins"/>
                <a:ea typeface="Canva Sans"/>
                <a:cs typeface="Poppins"/>
                <a:sym typeface="Canva Sans"/>
              </a:rPr>
              <a:t>          Best Figures: 8/24​</a:t>
            </a:r>
            <a:endParaRPr lang="en-US" sz="1600">
              <a:solidFill>
                <a:schemeClr val="bg1"/>
              </a:solidFill>
              <a:latin typeface="Poppins"/>
              <a:ea typeface="Canva Sans"/>
              <a:cs typeface="Poppins"/>
            </a:endParaRPr>
          </a:p>
          <a:p>
            <a:pPr algn="ctr">
              <a:lnSpc>
                <a:spcPct val="150000"/>
              </a:lnSpc>
            </a:pPr>
            <a:endParaRPr lang="en-IN" sz="3200" b="1" dirty="0">
              <a:solidFill>
                <a:schemeClr val="bg1"/>
              </a:solidFill>
              <a:latin typeface="Poppins" panose="000005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B41BBC90-0D60-BC3F-A47D-845A5A64142F}"/>
              </a:ext>
            </a:extLst>
          </p:cNvPr>
          <p:cNvSpPr/>
          <p:nvPr/>
        </p:nvSpPr>
        <p:spPr>
          <a:xfrm>
            <a:off x="866058" y="940710"/>
            <a:ext cx="6073278" cy="870073"/>
          </a:xfrm>
          <a:prstGeom prst="rect">
            <a:avLst/>
          </a:prstGeom>
          <a:solidFill>
            <a:schemeClr val="tx2">
              <a:lumMod val="75000"/>
              <a:lumOff val="2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0B5C5E5-0342-3E79-932F-C4E1090FDD6A}"/>
              </a:ext>
            </a:extLst>
          </p:cNvPr>
          <p:cNvSpPr txBox="1"/>
          <p:nvPr/>
        </p:nvSpPr>
        <p:spPr>
          <a:xfrm>
            <a:off x="873588" y="982389"/>
            <a:ext cx="6084177" cy="830997"/>
          </a:xfrm>
          <a:prstGeom prst="rect">
            <a:avLst/>
          </a:prstGeom>
          <a:noFill/>
        </p:spPr>
        <p:txBody>
          <a:bodyPr wrap="square" rtlCol="0">
            <a:spAutoFit/>
          </a:bodyPr>
          <a:lstStyle/>
          <a:p>
            <a:pPr algn="ctr"/>
            <a:r>
              <a:rPr lang="en-US" sz="2400" b="1" spc="100" dirty="0">
                <a:solidFill>
                  <a:schemeClr val="bg1"/>
                </a:solidFill>
                <a:latin typeface="Poppins" panose="00000500000000000000" pitchFamily="2" charset="0"/>
                <a:ea typeface="Binggo Wood"/>
                <a:cs typeface="Poppins" panose="00000500000000000000" pitchFamily="2" charset="0"/>
                <a:sym typeface="Binggo Wood"/>
              </a:rPr>
              <a:t>Glenn McGrath (Australia) : The Master of Line &amp; Length</a:t>
            </a:r>
          </a:p>
        </p:txBody>
      </p:sp>
      <p:sp>
        <p:nvSpPr>
          <p:cNvPr id="7" name="Freeform 3">
            <a:extLst>
              <a:ext uri="{FF2B5EF4-FFF2-40B4-BE49-F238E27FC236}">
                <a16:creationId xmlns:a16="http://schemas.microsoft.com/office/drawing/2014/main" id="{38A348B6-BFDE-254D-1DB6-30A11BBF7116}"/>
              </a:ext>
            </a:extLst>
          </p:cNvPr>
          <p:cNvSpPr/>
          <p:nvPr/>
        </p:nvSpPr>
        <p:spPr>
          <a:xfrm>
            <a:off x="8047221" y="1647157"/>
            <a:ext cx="3869958" cy="4131430"/>
          </a:xfrm>
          <a:custGeom>
            <a:avLst/>
            <a:gdLst/>
            <a:ahLst/>
            <a:cxnLst/>
            <a:rect l="l" t="t" r="r" b="b"/>
            <a:pathLst>
              <a:path w="5415041" h="6851650">
                <a:moveTo>
                  <a:pt x="0" y="0"/>
                </a:moveTo>
                <a:lnTo>
                  <a:pt x="5415041" y="0"/>
                </a:lnTo>
                <a:lnTo>
                  <a:pt x="5415041" y="6851650"/>
                </a:lnTo>
                <a:lnTo>
                  <a:pt x="0" y="6851650"/>
                </a:lnTo>
                <a:lnTo>
                  <a:pt x="0" y="0"/>
                </a:lnTo>
                <a:close/>
              </a:path>
            </a:pathLst>
          </a:custGeom>
          <a:blipFill>
            <a:blip r:embed="rId5"/>
            <a:stretch>
              <a:fillRect t="-9598" b="-9598"/>
            </a:stretch>
          </a:blipFill>
        </p:spPr>
        <p:txBody>
          <a:bodyPr/>
          <a:lstStyle/>
          <a:p>
            <a:endParaRPr lang="en-IN" dirty="0"/>
          </a:p>
        </p:txBody>
      </p:sp>
      <p:pic>
        <p:nvPicPr>
          <p:cNvPr id="4" name="Picture 3" descr="Profil Infosys Springboard">
            <a:extLst>
              <a:ext uri="{FF2B5EF4-FFF2-40B4-BE49-F238E27FC236}">
                <a16:creationId xmlns:a16="http://schemas.microsoft.com/office/drawing/2014/main" id="{8DF41DFE-2825-B38B-CA26-036B77F7A1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49" b="25421"/>
          <a:stretch/>
        </p:blipFill>
        <p:spPr bwMode="auto">
          <a:xfrm>
            <a:off x="1933365" y="82806"/>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Off-page Connector 5">
            <a:extLst>
              <a:ext uri="{FF2B5EF4-FFF2-40B4-BE49-F238E27FC236}">
                <a16:creationId xmlns:a16="http://schemas.microsoft.com/office/drawing/2014/main" id="{0FBB73EC-0452-8148-6ED8-E5E3BADA7521}"/>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7</a:t>
            </a:r>
          </a:p>
        </p:txBody>
      </p:sp>
    </p:spTree>
    <p:extLst>
      <p:ext uri="{BB962C8B-B14F-4D97-AF65-F5344CB8AC3E}">
        <p14:creationId xmlns:p14="http://schemas.microsoft.com/office/powerpoint/2010/main" val="253636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997CC-7C2C-6B75-FC58-34F9BF565972}"/>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D2BFDB38-C966-6DA3-EDE2-839FD23569A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8048" r="27153"/>
          <a:stretch/>
        </p:blipFill>
        <p:spPr bwMode="auto">
          <a:xfrm>
            <a:off x="-194836" y="788038"/>
            <a:ext cx="12393283" cy="684362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8C02B29-7A8E-1FDB-DF60-C46BC0289C03}"/>
              </a:ext>
            </a:extLst>
          </p:cNvPr>
          <p:cNvSpPr/>
          <p:nvPr/>
        </p:nvSpPr>
        <p:spPr>
          <a:xfrm>
            <a:off x="1716505" y="-23695"/>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F68B4AAE-8AA6-DEA5-F19A-15C24CD94E89}"/>
              </a:ext>
            </a:extLst>
          </p:cNvPr>
          <p:cNvSpPr/>
          <p:nvPr/>
        </p:nvSpPr>
        <p:spPr>
          <a:xfrm>
            <a:off x="-352926" y="-23695"/>
            <a:ext cx="3388903"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F3E240D7-5FE2-A1E4-55A4-C671330052E2}"/>
              </a:ext>
            </a:extLst>
          </p:cNvPr>
          <p:cNvSpPr/>
          <p:nvPr/>
        </p:nvSpPr>
        <p:spPr>
          <a:xfrm>
            <a:off x="-176075" y="-1"/>
            <a:ext cx="2052774"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4"/>
            <a:stretch>
              <a:fillRect/>
            </a:stretch>
          </a:blipFill>
        </p:spPr>
        <p:txBody>
          <a:bodyPr/>
          <a:lstStyle/>
          <a:p>
            <a:endParaRPr lang="en-IN"/>
          </a:p>
        </p:txBody>
      </p:sp>
      <p:sp>
        <p:nvSpPr>
          <p:cNvPr id="5" name="Freeform: Shape 4">
            <a:extLst>
              <a:ext uri="{FF2B5EF4-FFF2-40B4-BE49-F238E27FC236}">
                <a16:creationId xmlns:a16="http://schemas.microsoft.com/office/drawing/2014/main" id="{0E2ED7BC-B523-BE53-4C72-CC505F2711A6}"/>
              </a:ext>
            </a:extLst>
          </p:cNvPr>
          <p:cNvSpPr/>
          <p:nvPr/>
        </p:nvSpPr>
        <p:spPr>
          <a:xfrm rot="16200000">
            <a:off x="-2102218"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8" name="Freeform: Shape 7">
            <a:extLst>
              <a:ext uri="{FF2B5EF4-FFF2-40B4-BE49-F238E27FC236}">
                <a16:creationId xmlns:a16="http://schemas.microsoft.com/office/drawing/2014/main" id="{F8F783D1-9795-B252-7200-EC8DBF98DBBC}"/>
              </a:ext>
            </a:extLst>
          </p:cNvPr>
          <p:cNvSpPr/>
          <p:nvPr/>
        </p:nvSpPr>
        <p:spPr>
          <a:xfrm rot="16200000">
            <a:off x="1893852" y="3868915"/>
            <a:ext cx="3021868" cy="426476"/>
          </a:xfrm>
          <a:custGeom>
            <a:avLst/>
            <a:gdLst>
              <a:gd name="connsiteX0" fmla="*/ 0 w 3021868"/>
              <a:gd name="connsiteY0" fmla="*/ 0 h 426476"/>
              <a:gd name="connsiteX1" fmla="*/ 3021868 w 3021868"/>
              <a:gd name="connsiteY1" fmla="*/ 0 h 426476"/>
              <a:gd name="connsiteX2" fmla="*/ 3021868 w 3021868"/>
              <a:gd name="connsiteY2" fmla="*/ 426476 h 426476"/>
              <a:gd name="connsiteX3" fmla="*/ 0 w 3021868"/>
              <a:gd name="connsiteY3" fmla="*/ 426476 h 426476"/>
              <a:gd name="connsiteX4" fmla="*/ 0 w 3021868"/>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868" h="426476">
                <a:moveTo>
                  <a:pt x="0" y="0"/>
                </a:moveTo>
                <a:lnTo>
                  <a:pt x="3021868" y="0"/>
                </a:lnTo>
                <a:lnTo>
                  <a:pt x="3021868"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1" name="Freeform: Shape 10">
            <a:extLst>
              <a:ext uri="{FF2B5EF4-FFF2-40B4-BE49-F238E27FC236}">
                <a16:creationId xmlns:a16="http://schemas.microsoft.com/office/drawing/2014/main" id="{E24919BF-D7B4-C794-9AD9-D71A4FAD1E59}"/>
              </a:ext>
            </a:extLst>
          </p:cNvPr>
          <p:cNvSpPr/>
          <p:nvPr/>
        </p:nvSpPr>
        <p:spPr>
          <a:xfrm rot="16200000">
            <a:off x="4105410"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76129" bIns="-1"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18" name="Freeform: Shape 17">
            <a:extLst>
              <a:ext uri="{FF2B5EF4-FFF2-40B4-BE49-F238E27FC236}">
                <a16:creationId xmlns:a16="http://schemas.microsoft.com/office/drawing/2014/main" id="{70A30B00-4192-2C69-4B8D-64A2478A2730}"/>
              </a:ext>
            </a:extLst>
          </p:cNvPr>
          <p:cNvSpPr/>
          <p:nvPr/>
        </p:nvSpPr>
        <p:spPr>
          <a:xfrm rot="16200000">
            <a:off x="7209224" y="3868915"/>
            <a:ext cx="4806382" cy="426476"/>
          </a:xfrm>
          <a:custGeom>
            <a:avLst/>
            <a:gdLst>
              <a:gd name="connsiteX0" fmla="*/ 0 w 4806382"/>
              <a:gd name="connsiteY0" fmla="*/ 0 h 426476"/>
              <a:gd name="connsiteX1" fmla="*/ 4806382 w 4806382"/>
              <a:gd name="connsiteY1" fmla="*/ 0 h 426476"/>
              <a:gd name="connsiteX2" fmla="*/ 4806382 w 4806382"/>
              <a:gd name="connsiteY2" fmla="*/ 426476 h 426476"/>
              <a:gd name="connsiteX3" fmla="*/ 0 w 4806382"/>
              <a:gd name="connsiteY3" fmla="*/ 426476 h 426476"/>
              <a:gd name="connsiteX4" fmla="*/ 0 w 4806382"/>
              <a:gd name="connsiteY4" fmla="*/ 0 h 42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6382" h="426476">
                <a:moveTo>
                  <a:pt x="0" y="0"/>
                </a:moveTo>
                <a:lnTo>
                  <a:pt x="4806382" y="0"/>
                </a:lnTo>
                <a:lnTo>
                  <a:pt x="4806382" y="426476"/>
                </a:lnTo>
                <a:lnTo>
                  <a:pt x="0" y="4264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376129" bIns="0" numCol="1" spcCol="1270" anchor="t" anchorCtr="0">
            <a:noAutofit/>
          </a:bodyPr>
          <a:lstStyle/>
          <a:p>
            <a:pPr marL="0" lvl="0" indent="0" algn="r" defTabSz="889000">
              <a:lnSpc>
                <a:spcPct val="90000"/>
              </a:lnSpc>
              <a:spcBef>
                <a:spcPct val="0"/>
              </a:spcBef>
              <a:spcAft>
                <a:spcPct val="35000"/>
              </a:spcAft>
              <a:buNone/>
            </a:pPr>
            <a:r>
              <a:rPr lang="en-IN" sz="2000" kern="1200" dirty="0"/>
              <a:t> </a:t>
            </a:r>
          </a:p>
        </p:txBody>
      </p:sp>
      <p:sp>
        <p:nvSpPr>
          <p:cNvPr id="2" name="TextBox 1">
            <a:extLst>
              <a:ext uri="{FF2B5EF4-FFF2-40B4-BE49-F238E27FC236}">
                <a16:creationId xmlns:a16="http://schemas.microsoft.com/office/drawing/2014/main" id="{78BBAB8E-628E-98CD-F06F-BD68194089F5}"/>
              </a:ext>
            </a:extLst>
          </p:cNvPr>
          <p:cNvSpPr txBox="1"/>
          <p:nvPr/>
        </p:nvSpPr>
        <p:spPr>
          <a:xfrm>
            <a:off x="2268769" y="-315001"/>
            <a:ext cx="9912162" cy="1068049"/>
          </a:xfrm>
          <a:prstGeom prst="rect">
            <a:avLst/>
          </a:prstGeom>
          <a:noFill/>
        </p:spPr>
        <p:txBody>
          <a:bodyPr wrap="square" rtlCol="0">
            <a:spAutoFit/>
          </a:bodyPr>
          <a:lstStyle/>
          <a:p>
            <a:pPr algn="r">
              <a:lnSpc>
                <a:spcPts val="9039"/>
              </a:lnSpc>
            </a:pPr>
            <a:r>
              <a:rPr lang="en-US" sz="2400" b="1" spc="159" dirty="0">
                <a:solidFill>
                  <a:schemeClr val="bg1"/>
                </a:solidFill>
                <a:latin typeface="Poppins" panose="00000500000000000000" pitchFamily="2" charset="0"/>
                <a:ea typeface="Binggo Wood"/>
                <a:cs typeface="Poppins" panose="00000500000000000000" pitchFamily="2" charset="0"/>
                <a:sym typeface="Binggo Wood"/>
              </a:rPr>
              <a:t>Bouncer Ball Challenge, Mistakes &amp; Improvement</a:t>
            </a:r>
            <a:endParaRPr lang="en-IN" sz="2400" b="1" dirty="0">
              <a:solidFill>
                <a:schemeClr val="bg1"/>
              </a:solidFill>
              <a:latin typeface="Poppins" panose="00000500000000000000" pitchFamily="2" charset="0"/>
              <a:cs typeface="Poppins" panose="00000500000000000000" pitchFamily="2" charset="0"/>
            </a:endParaRPr>
          </a:p>
        </p:txBody>
      </p:sp>
      <p:sp>
        <p:nvSpPr>
          <p:cNvPr id="17" name="Rectangle 1">
            <a:extLst>
              <a:ext uri="{FF2B5EF4-FFF2-40B4-BE49-F238E27FC236}">
                <a16:creationId xmlns:a16="http://schemas.microsoft.com/office/drawing/2014/main" id="{BBDE0124-99ED-1F88-A0B7-73E13DE8586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7" name="Freeform: Shape 26">
            <a:extLst>
              <a:ext uri="{FF2B5EF4-FFF2-40B4-BE49-F238E27FC236}">
                <a16:creationId xmlns:a16="http://schemas.microsoft.com/office/drawing/2014/main" id="{4D242E3A-3A24-43E8-E57E-F4B31E13412D}"/>
              </a:ext>
            </a:extLst>
          </p:cNvPr>
          <p:cNvSpPr/>
          <p:nvPr/>
        </p:nvSpPr>
        <p:spPr>
          <a:xfrm>
            <a:off x="295114" y="1977603"/>
            <a:ext cx="3279256" cy="3758795"/>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6550" lvl="1" algn="just">
              <a:lnSpc>
                <a:spcPct val="150000"/>
              </a:lnSpc>
            </a:pPr>
            <a:r>
              <a:rPr lang="en-US" sz="1600">
                <a:solidFill>
                  <a:schemeClr val="bg1"/>
                </a:solidFill>
                <a:latin typeface="Poppins"/>
                <a:ea typeface="Canva Sans"/>
                <a:cs typeface="Poppins"/>
                <a:sym typeface="Canva Sans"/>
              </a:rPr>
              <a:t>Atherton responds to a rising delivery</a:t>
            </a:r>
            <a:endParaRPr lang="en-US">
              <a:solidFill>
                <a:schemeClr val="bg1"/>
              </a:solidFill>
              <a:latin typeface="Aptos"/>
              <a:cs typeface="Poppins"/>
            </a:endParaRPr>
          </a:p>
          <a:p>
            <a:pPr marL="336550" lvl="1" algn="just">
              <a:lnSpc>
                <a:spcPct val="150000"/>
              </a:lnSpc>
            </a:pPr>
            <a:endParaRPr lang="en-US" sz="1600">
              <a:solidFill>
                <a:schemeClr val="bg1"/>
              </a:solidFill>
              <a:latin typeface="Poppins"/>
              <a:ea typeface="Canva Sans"/>
              <a:cs typeface="Poppins"/>
              <a:sym typeface="Canva Sans"/>
            </a:endParaRPr>
          </a:p>
          <a:p>
            <a:pPr marL="336550" lvl="1" algn="just">
              <a:lnSpc>
                <a:spcPct val="150000"/>
              </a:lnSpc>
            </a:pPr>
            <a:r>
              <a:rPr lang="en-US" sz="1600">
                <a:solidFill>
                  <a:schemeClr val="bg1"/>
                </a:solidFill>
                <a:latin typeface="Poppins"/>
                <a:ea typeface="Canva Sans"/>
                <a:cs typeface="Poppins"/>
                <a:sym typeface="Canva Sans"/>
              </a:rPr>
              <a:t>Instead of ducking, he jumps to play the ball</a:t>
            </a:r>
            <a:endParaRPr lang="en-US" sz="1600">
              <a:solidFill>
                <a:schemeClr val="bg1"/>
              </a:solidFill>
              <a:latin typeface="Poppins"/>
              <a:ea typeface="Canva Sans"/>
              <a:cs typeface="Poppins"/>
            </a:endParaRPr>
          </a:p>
          <a:p>
            <a:pPr marL="336550" lvl="1" algn="just">
              <a:lnSpc>
                <a:spcPct val="150000"/>
              </a:lnSpc>
            </a:pPr>
            <a:endParaRPr lang="en-US" sz="1600">
              <a:solidFill>
                <a:schemeClr val="bg1"/>
              </a:solidFill>
              <a:latin typeface="Poppins"/>
              <a:ea typeface="Canva Sans"/>
              <a:cs typeface="Poppins"/>
              <a:sym typeface="Canva Sans"/>
            </a:endParaRPr>
          </a:p>
          <a:p>
            <a:pPr marL="336550" lvl="1" algn="just">
              <a:lnSpc>
                <a:spcPct val="150000"/>
              </a:lnSpc>
            </a:pPr>
            <a:r>
              <a:rPr lang="en-US" sz="1600">
                <a:solidFill>
                  <a:schemeClr val="bg1"/>
                </a:solidFill>
                <a:latin typeface="Poppins"/>
                <a:ea typeface="Canva Sans"/>
                <a:cs typeface="Poppins"/>
                <a:sym typeface="Canva Sans"/>
              </a:rPr>
              <a:t>Increased exposure to head/body impact</a:t>
            </a:r>
            <a:endParaRPr lang="en-US" sz="1600">
              <a:solidFill>
                <a:schemeClr val="bg1"/>
              </a:solidFill>
              <a:latin typeface="Poppins"/>
              <a:ea typeface="Canva Sans"/>
              <a:cs typeface="Poppins"/>
            </a:endParaRPr>
          </a:p>
        </p:txBody>
      </p:sp>
      <p:sp>
        <p:nvSpPr>
          <p:cNvPr id="29" name="Freeform: Shape 28">
            <a:extLst>
              <a:ext uri="{FF2B5EF4-FFF2-40B4-BE49-F238E27FC236}">
                <a16:creationId xmlns:a16="http://schemas.microsoft.com/office/drawing/2014/main" id="{A660A5A7-08F5-AB95-193D-1C3EE167E14E}"/>
              </a:ext>
            </a:extLst>
          </p:cNvPr>
          <p:cNvSpPr/>
          <p:nvPr/>
        </p:nvSpPr>
        <p:spPr>
          <a:xfrm>
            <a:off x="4349092" y="1970469"/>
            <a:ext cx="3280138" cy="3767105"/>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5915" lvl="1" algn="just">
              <a:lnSpc>
                <a:spcPct val="150000"/>
              </a:lnSpc>
            </a:pPr>
            <a:r>
              <a:rPr lang="en-US" sz="1800">
                <a:solidFill>
                  <a:schemeClr val="bg1"/>
                </a:solidFill>
                <a:latin typeface="Poppins"/>
                <a:ea typeface="Canva Sans"/>
                <a:cs typeface="Poppins"/>
                <a:sym typeface="Canva Sans"/>
              </a:rPr>
              <a:t>Jumping Instead of Ducking</a:t>
            </a:r>
            <a:endParaRPr lang="en-US">
              <a:solidFill>
                <a:schemeClr val="bg1"/>
              </a:solidFill>
              <a:latin typeface="Poppins"/>
              <a:cs typeface="Poppins"/>
            </a:endParaRPr>
          </a:p>
          <a:p>
            <a:pPr marL="335915" lvl="1" algn="just">
              <a:lnSpc>
                <a:spcPct val="150000"/>
              </a:lnSpc>
            </a:pPr>
            <a:endParaRPr lang="en-US">
              <a:solidFill>
                <a:schemeClr val="bg1"/>
              </a:solidFill>
              <a:latin typeface="Poppins"/>
              <a:ea typeface="Canva Sans"/>
              <a:cs typeface="Poppins"/>
              <a:sym typeface="Canva Sans"/>
            </a:endParaRPr>
          </a:p>
          <a:p>
            <a:pPr marL="336550" lvl="1" algn="just">
              <a:lnSpc>
                <a:spcPct val="150000"/>
              </a:lnSpc>
            </a:pPr>
            <a:r>
              <a:rPr lang="en-US" sz="1800">
                <a:solidFill>
                  <a:schemeClr val="bg1"/>
                </a:solidFill>
                <a:latin typeface="Poppins"/>
                <a:ea typeface="Canva Sans"/>
                <a:cs typeface="Poppins"/>
                <a:sym typeface="Canva Sans"/>
              </a:rPr>
              <a:t>Lack of Balance</a:t>
            </a:r>
            <a:endParaRPr lang="en-US" sz="1800">
              <a:solidFill>
                <a:schemeClr val="bg1"/>
              </a:solidFill>
              <a:latin typeface="Poppins"/>
              <a:ea typeface="Canva Sans"/>
              <a:cs typeface="Poppins"/>
            </a:endParaRPr>
          </a:p>
          <a:p>
            <a:pPr marL="336550" lvl="1" algn="just">
              <a:lnSpc>
                <a:spcPct val="150000"/>
              </a:lnSpc>
            </a:pPr>
            <a:endParaRPr lang="en-US">
              <a:solidFill>
                <a:schemeClr val="bg1"/>
              </a:solidFill>
              <a:latin typeface="Poppins"/>
              <a:ea typeface="Canva Sans"/>
              <a:cs typeface="Poppins"/>
              <a:sym typeface="Canva Sans"/>
            </a:endParaRPr>
          </a:p>
          <a:p>
            <a:pPr marL="336550" lvl="1" algn="just">
              <a:lnSpc>
                <a:spcPct val="150000"/>
              </a:lnSpc>
            </a:pPr>
            <a:r>
              <a:rPr lang="en-US">
                <a:solidFill>
                  <a:schemeClr val="bg1"/>
                </a:solidFill>
                <a:latin typeface="Poppins"/>
                <a:ea typeface="Canva Sans"/>
                <a:cs typeface="Poppins"/>
                <a:sym typeface="Canva Sans"/>
              </a:rPr>
              <a:t>Increased Impact</a:t>
            </a:r>
            <a:r>
              <a:rPr lang="en-US" sz="1800">
                <a:solidFill>
                  <a:schemeClr val="bg1"/>
                </a:solidFill>
                <a:latin typeface="Poppins"/>
                <a:ea typeface="Canva Sans"/>
                <a:cs typeface="Poppins"/>
                <a:sym typeface="Canva Sans"/>
              </a:rPr>
              <a:t> Risk </a:t>
            </a:r>
            <a:endParaRPr lang="en-US" sz="1800">
              <a:solidFill>
                <a:schemeClr val="bg1"/>
              </a:solidFill>
              <a:latin typeface="Poppins"/>
              <a:ea typeface="Canva Sans"/>
              <a:cs typeface="Poppins"/>
            </a:endParaRPr>
          </a:p>
        </p:txBody>
      </p:sp>
      <p:sp>
        <p:nvSpPr>
          <p:cNvPr id="30" name="Rectangle 29" descr="Target">
            <a:extLst>
              <a:ext uri="{FF2B5EF4-FFF2-40B4-BE49-F238E27FC236}">
                <a16:creationId xmlns:a16="http://schemas.microsoft.com/office/drawing/2014/main" id="{A0375C3A-1990-A13B-82C5-1D9B79198DE9}"/>
              </a:ext>
            </a:extLst>
          </p:cNvPr>
          <p:cNvSpPr/>
          <p:nvPr/>
        </p:nvSpPr>
        <p:spPr>
          <a:xfrm>
            <a:off x="1526025" y="1505253"/>
            <a:ext cx="852953" cy="852953"/>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1" name="Freeform: Shape 30">
            <a:extLst>
              <a:ext uri="{FF2B5EF4-FFF2-40B4-BE49-F238E27FC236}">
                <a16:creationId xmlns:a16="http://schemas.microsoft.com/office/drawing/2014/main" id="{3928CB23-1A8E-4F4B-0998-551AFA615A29}"/>
              </a:ext>
            </a:extLst>
          </p:cNvPr>
          <p:cNvSpPr/>
          <p:nvPr/>
        </p:nvSpPr>
        <p:spPr>
          <a:xfrm>
            <a:off x="8367623" y="1964317"/>
            <a:ext cx="3278412" cy="3766386"/>
          </a:xfrm>
          <a:custGeom>
            <a:avLst/>
            <a:gdLst>
              <a:gd name="connsiteX0" fmla="*/ 0 w 2124306"/>
              <a:gd name="connsiteY0" fmla="*/ 0 h 2519986"/>
              <a:gd name="connsiteX1" fmla="*/ 2124306 w 2124306"/>
              <a:gd name="connsiteY1" fmla="*/ 0 h 2519986"/>
              <a:gd name="connsiteX2" fmla="*/ 2124306 w 2124306"/>
              <a:gd name="connsiteY2" fmla="*/ 2519986 h 2519986"/>
              <a:gd name="connsiteX3" fmla="*/ 0 w 2124306"/>
              <a:gd name="connsiteY3" fmla="*/ 2519986 h 2519986"/>
              <a:gd name="connsiteX4" fmla="*/ 0 w 2124306"/>
              <a:gd name="connsiteY4" fmla="*/ 0 h 25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06" h="2519986">
                <a:moveTo>
                  <a:pt x="0" y="0"/>
                </a:moveTo>
                <a:lnTo>
                  <a:pt x="2124306" y="0"/>
                </a:lnTo>
                <a:lnTo>
                  <a:pt x="2124306" y="2519986"/>
                </a:lnTo>
                <a:lnTo>
                  <a:pt x="0" y="2519986"/>
                </a:lnTo>
                <a:lnTo>
                  <a:pt x="0" y="0"/>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376129" rIns="142240" bIns="142240" numCol="1" spcCol="1270" anchor="t" anchorCtr="0">
            <a:noAutofit/>
          </a:bodyPr>
          <a:lstStyle/>
          <a:p>
            <a:pPr marL="336550" lvl="1" algn="just">
              <a:lnSpc>
                <a:spcPct val="150000"/>
              </a:lnSpc>
            </a:pPr>
            <a:r>
              <a:rPr lang="en-US" sz="1800">
                <a:solidFill>
                  <a:schemeClr val="bg1"/>
                </a:solidFill>
                <a:latin typeface="Poppins"/>
                <a:ea typeface="Canva Sans"/>
                <a:cs typeface="Poppins"/>
                <a:sym typeface="Canva Sans"/>
              </a:rPr>
              <a:t>Maintain Balance</a:t>
            </a:r>
            <a:endParaRPr lang="en-US">
              <a:solidFill>
                <a:schemeClr val="bg1"/>
              </a:solidFill>
              <a:latin typeface="Poppins"/>
              <a:cs typeface="Poppins"/>
            </a:endParaRPr>
          </a:p>
          <a:p>
            <a:pPr marL="336550" lvl="1" algn="just">
              <a:lnSpc>
                <a:spcPct val="150000"/>
              </a:lnSpc>
            </a:pPr>
            <a:endParaRPr lang="en-US">
              <a:solidFill>
                <a:schemeClr val="bg1"/>
              </a:solidFill>
              <a:latin typeface="Poppins"/>
              <a:ea typeface="Canva Sans"/>
              <a:cs typeface="Poppins"/>
              <a:sym typeface="Canva Sans"/>
            </a:endParaRPr>
          </a:p>
          <a:p>
            <a:pPr marL="336550" lvl="1" algn="just">
              <a:lnSpc>
                <a:spcPct val="150000"/>
              </a:lnSpc>
            </a:pPr>
            <a:r>
              <a:rPr lang="en-US" sz="1800">
                <a:solidFill>
                  <a:schemeClr val="bg1"/>
                </a:solidFill>
                <a:latin typeface="Poppins"/>
                <a:ea typeface="Canva Sans"/>
                <a:cs typeface="Poppins"/>
                <a:sym typeface="Canva Sans"/>
              </a:rPr>
              <a:t>Stay Low</a:t>
            </a:r>
            <a:endParaRPr lang="en-US" sz="1800">
              <a:solidFill>
                <a:schemeClr val="bg1"/>
              </a:solidFill>
              <a:latin typeface="Poppins"/>
              <a:ea typeface="Canva Sans"/>
              <a:cs typeface="Poppins"/>
            </a:endParaRPr>
          </a:p>
          <a:p>
            <a:pPr marL="336550" lvl="1" algn="just">
              <a:lnSpc>
                <a:spcPct val="150000"/>
              </a:lnSpc>
            </a:pPr>
            <a:endParaRPr lang="en-US">
              <a:solidFill>
                <a:schemeClr val="bg1"/>
              </a:solidFill>
              <a:latin typeface="Poppins"/>
              <a:ea typeface="Canva Sans"/>
              <a:cs typeface="Poppins"/>
              <a:sym typeface="Canva Sans"/>
            </a:endParaRPr>
          </a:p>
          <a:p>
            <a:pPr marL="336550" lvl="1" algn="just">
              <a:lnSpc>
                <a:spcPct val="150000"/>
              </a:lnSpc>
            </a:pPr>
            <a:r>
              <a:rPr lang="en-US" sz="1800">
                <a:solidFill>
                  <a:schemeClr val="bg1"/>
                </a:solidFill>
                <a:latin typeface="Poppins"/>
                <a:ea typeface="Canva Sans"/>
                <a:cs typeface="Poppins"/>
                <a:sym typeface="Canva Sans"/>
              </a:rPr>
              <a:t>Track the Ball Carefully</a:t>
            </a:r>
            <a:endParaRPr lang="en-US" sz="1800">
              <a:solidFill>
                <a:schemeClr val="bg1"/>
              </a:solidFill>
              <a:latin typeface="Poppins"/>
              <a:ea typeface="Canva Sans"/>
              <a:cs typeface="Poppins"/>
            </a:endParaRPr>
          </a:p>
          <a:p>
            <a:pPr marL="336550" lvl="1" algn="just">
              <a:lnSpc>
                <a:spcPct val="150000"/>
              </a:lnSpc>
            </a:pPr>
            <a:endParaRPr lang="en-US">
              <a:solidFill>
                <a:schemeClr val="bg1"/>
              </a:solidFill>
              <a:latin typeface="Poppins"/>
              <a:ea typeface="Canva Sans"/>
              <a:cs typeface="Poppins"/>
              <a:sym typeface="Canva Sans"/>
            </a:endParaRPr>
          </a:p>
          <a:p>
            <a:pPr marL="336550" lvl="1" algn="just">
              <a:lnSpc>
                <a:spcPct val="150000"/>
              </a:lnSpc>
            </a:pPr>
            <a:r>
              <a:rPr lang="en-US" sz="1800" dirty="0">
                <a:solidFill>
                  <a:schemeClr val="bg1"/>
                </a:solidFill>
                <a:latin typeface="Poppins" panose="00000500000000000000" pitchFamily="2" charset="0"/>
                <a:ea typeface="Canva Sans"/>
                <a:cs typeface="Poppins" panose="00000500000000000000" pitchFamily="2" charset="0"/>
                <a:sym typeface="Canva Sans"/>
              </a:rPr>
              <a:t>Use Proper Technique</a:t>
            </a:r>
            <a:endParaRPr lang="en-US" sz="1800">
              <a:solidFill>
                <a:schemeClr val="bg1"/>
              </a:solidFill>
              <a:latin typeface="Poppins" panose="00000500000000000000" pitchFamily="2" charset="0"/>
              <a:ea typeface="Canva Sans"/>
              <a:cs typeface="Poppins" panose="00000500000000000000" pitchFamily="2" charset="0"/>
            </a:endParaRPr>
          </a:p>
        </p:txBody>
      </p:sp>
      <p:sp>
        <p:nvSpPr>
          <p:cNvPr id="2070" name="Freeform: Shape 2069">
            <a:extLst>
              <a:ext uri="{FF2B5EF4-FFF2-40B4-BE49-F238E27FC236}">
                <a16:creationId xmlns:a16="http://schemas.microsoft.com/office/drawing/2014/main" id="{C567D94C-5899-989A-73EA-48D18DF1A2EE}"/>
              </a:ext>
            </a:extLst>
          </p:cNvPr>
          <p:cNvSpPr/>
          <p:nvPr/>
        </p:nvSpPr>
        <p:spPr>
          <a:xfrm rot="16200000">
            <a:off x="3960371" y="3651421"/>
            <a:ext cx="4226560" cy="392277"/>
          </a:xfrm>
          <a:custGeom>
            <a:avLst/>
            <a:gdLst>
              <a:gd name="connsiteX0" fmla="*/ 0 w 4226560"/>
              <a:gd name="connsiteY0" fmla="*/ 0 h 392277"/>
              <a:gd name="connsiteX1" fmla="*/ 4226560 w 4226560"/>
              <a:gd name="connsiteY1" fmla="*/ 0 h 392277"/>
              <a:gd name="connsiteX2" fmla="*/ 4226560 w 4226560"/>
              <a:gd name="connsiteY2" fmla="*/ 392277 h 392277"/>
              <a:gd name="connsiteX3" fmla="*/ 0 w 4226560"/>
              <a:gd name="connsiteY3" fmla="*/ 392277 h 392277"/>
              <a:gd name="connsiteX4" fmla="*/ 0 w 4226560"/>
              <a:gd name="connsiteY4" fmla="*/ 0 h 39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92277">
                <a:moveTo>
                  <a:pt x="0" y="0"/>
                </a:moveTo>
                <a:lnTo>
                  <a:pt x="4226560" y="0"/>
                </a:lnTo>
                <a:lnTo>
                  <a:pt x="4226560" y="392277"/>
                </a:lnTo>
                <a:lnTo>
                  <a:pt x="0" y="3922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45967" bIns="0" numCol="1" spcCol="1270" anchor="t" anchorCtr="0">
            <a:noAutofit/>
          </a:bodyPr>
          <a:lstStyle/>
          <a:p>
            <a:pPr marL="0" lvl="0" indent="0" algn="r" defTabSz="1200150">
              <a:lnSpc>
                <a:spcPct val="90000"/>
              </a:lnSpc>
              <a:spcBef>
                <a:spcPct val="0"/>
              </a:spcBef>
              <a:spcAft>
                <a:spcPct val="35000"/>
              </a:spcAft>
              <a:buNone/>
            </a:pPr>
            <a:endParaRPr lang="en-IN" sz="2700" kern="1200"/>
          </a:p>
        </p:txBody>
      </p:sp>
      <p:sp>
        <p:nvSpPr>
          <p:cNvPr id="2072" name="Rectangle 2071" descr="Checkmark">
            <a:extLst>
              <a:ext uri="{FF2B5EF4-FFF2-40B4-BE49-F238E27FC236}">
                <a16:creationId xmlns:a16="http://schemas.microsoft.com/office/drawing/2014/main" id="{0497A163-506F-1E1D-AB19-4CEC0D20AB31}"/>
              </a:ext>
            </a:extLst>
          </p:cNvPr>
          <p:cNvSpPr/>
          <p:nvPr/>
        </p:nvSpPr>
        <p:spPr>
          <a:xfrm>
            <a:off x="5502575" y="1539787"/>
            <a:ext cx="784555" cy="784555"/>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28" name="Rectangle 27" descr="Bullseye">
            <a:extLst>
              <a:ext uri="{FF2B5EF4-FFF2-40B4-BE49-F238E27FC236}">
                <a16:creationId xmlns:a16="http://schemas.microsoft.com/office/drawing/2014/main" id="{6F170454-B7C5-ECB5-6B78-F869444BA42C}"/>
              </a:ext>
            </a:extLst>
          </p:cNvPr>
          <p:cNvSpPr/>
          <p:nvPr/>
        </p:nvSpPr>
        <p:spPr>
          <a:xfrm>
            <a:off x="9555723" y="1488995"/>
            <a:ext cx="852953" cy="852953"/>
          </a:xfrm>
          <a:prstGeom prst="rect">
            <a:avLst/>
          </a:prstGeom>
          <a:blipFill>
            <a:blip r:embed="rId9">
              <a:extLs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grpSp>
        <p:nvGrpSpPr>
          <p:cNvPr id="2079" name="Group 2078">
            <a:extLst>
              <a:ext uri="{FF2B5EF4-FFF2-40B4-BE49-F238E27FC236}">
                <a16:creationId xmlns:a16="http://schemas.microsoft.com/office/drawing/2014/main" id="{5E6BD9EB-8373-1E40-328D-5BEFB830C2CE}"/>
              </a:ext>
            </a:extLst>
          </p:cNvPr>
          <p:cNvGrpSpPr/>
          <p:nvPr/>
        </p:nvGrpSpPr>
        <p:grpSpPr>
          <a:xfrm>
            <a:off x="269289" y="6090234"/>
            <a:ext cx="3358466" cy="912151"/>
            <a:chOff x="395079" y="2253503"/>
            <a:chExt cx="3742942" cy="720092"/>
          </a:xfrm>
        </p:grpSpPr>
        <p:sp>
          <p:nvSpPr>
            <p:cNvPr id="2077" name="Rectangle 2076">
              <a:extLst>
                <a:ext uri="{FF2B5EF4-FFF2-40B4-BE49-F238E27FC236}">
                  <a16:creationId xmlns:a16="http://schemas.microsoft.com/office/drawing/2014/main" id="{ABA863AD-9170-AC6E-FC9E-43013BD25EF6}"/>
                </a:ext>
              </a:extLst>
            </p:cNvPr>
            <p:cNvSpPr/>
            <p:nvPr/>
          </p:nvSpPr>
          <p:spPr>
            <a:xfrm>
              <a:off x="472335" y="2253503"/>
              <a:ext cx="3665686" cy="720092"/>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000" b="1">
                  <a:latin typeface="Poppins"/>
                  <a:cs typeface="Poppins"/>
                </a:rPr>
                <a:t>OBSERVATIONS</a:t>
              </a:r>
            </a:p>
          </p:txBody>
        </p:sp>
        <p:sp>
          <p:nvSpPr>
            <p:cNvPr id="2078" name="TextBox 2077">
              <a:extLst>
                <a:ext uri="{FF2B5EF4-FFF2-40B4-BE49-F238E27FC236}">
                  <a16:creationId xmlns:a16="http://schemas.microsoft.com/office/drawing/2014/main" id="{881509C9-E153-A691-E91B-8E675F089BA1}"/>
                </a:ext>
              </a:extLst>
            </p:cNvPr>
            <p:cNvSpPr txBox="1"/>
            <p:nvPr/>
          </p:nvSpPr>
          <p:spPr>
            <a:xfrm>
              <a:off x="395079" y="2367904"/>
              <a:ext cx="3665957" cy="321142"/>
            </a:xfrm>
            <a:prstGeom prst="rect">
              <a:avLst/>
            </a:prstGeom>
            <a:noFill/>
          </p:spPr>
          <p:txBody>
            <a:bodyPr wrap="square" lIns="91440" tIns="45720" rIns="91440" bIns="45720" rtlCol="0" anchor="t">
              <a:spAutoFit/>
            </a:bodyPr>
            <a:lstStyle/>
            <a:p>
              <a:pPr algn="ctr"/>
              <a:endParaRPr lang="en-US" sz="2000" b="1">
                <a:solidFill>
                  <a:schemeClr val="bg1"/>
                </a:solidFill>
                <a:latin typeface="Binggo Wood"/>
                <a:cs typeface="Poppins" panose="00000500000000000000" pitchFamily="2" charset="0"/>
              </a:endParaRPr>
            </a:p>
          </p:txBody>
        </p:sp>
      </p:grpSp>
      <p:grpSp>
        <p:nvGrpSpPr>
          <p:cNvPr id="2080" name="Group 2079">
            <a:extLst>
              <a:ext uri="{FF2B5EF4-FFF2-40B4-BE49-F238E27FC236}">
                <a16:creationId xmlns:a16="http://schemas.microsoft.com/office/drawing/2014/main" id="{73B41E97-AD3B-C82F-53D1-FC4B1D7A299D}"/>
              </a:ext>
            </a:extLst>
          </p:cNvPr>
          <p:cNvGrpSpPr/>
          <p:nvPr/>
        </p:nvGrpSpPr>
        <p:grpSpPr>
          <a:xfrm>
            <a:off x="4347207" y="6094341"/>
            <a:ext cx="3280138" cy="915518"/>
            <a:chOff x="446791" y="2264228"/>
            <a:chExt cx="3665686" cy="720092"/>
          </a:xfrm>
        </p:grpSpPr>
        <p:sp>
          <p:nvSpPr>
            <p:cNvPr id="2081" name="Rectangle 2080">
              <a:extLst>
                <a:ext uri="{FF2B5EF4-FFF2-40B4-BE49-F238E27FC236}">
                  <a16:creationId xmlns:a16="http://schemas.microsoft.com/office/drawing/2014/main" id="{294E3A62-96D3-0A31-71CF-FB0BE7F9D09D}"/>
                </a:ext>
              </a:extLst>
            </p:cNvPr>
            <p:cNvSpPr/>
            <p:nvPr/>
          </p:nvSpPr>
          <p:spPr>
            <a:xfrm>
              <a:off x="446791" y="2264228"/>
              <a:ext cx="3665686" cy="720092"/>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2" name="TextBox 2081">
              <a:extLst>
                <a:ext uri="{FF2B5EF4-FFF2-40B4-BE49-F238E27FC236}">
                  <a16:creationId xmlns:a16="http://schemas.microsoft.com/office/drawing/2014/main" id="{28617940-C769-02D8-F68B-68704C9E610E}"/>
                </a:ext>
              </a:extLst>
            </p:cNvPr>
            <p:cNvSpPr txBox="1"/>
            <p:nvPr/>
          </p:nvSpPr>
          <p:spPr>
            <a:xfrm>
              <a:off x="508336" y="2465667"/>
              <a:ext cx="3525354" cy="329070"/>
            </a:xfrm>
            <a:prstGeom prst="rect">
              <a:avLst/>
            </a:prstGeom>
            <a:noFill/>
            <a:ln>
              <a:noFill/>
            </a:ln>
          </p:spPr>
          <p:txBody>
            <a:bodyPr wrap="square" lIns="91440" tIns="45720" rIns="91440" bIns="45720" rtlCol="0" anchor="ctr">
              <a:spAutoFit/>
            </a:bodyPr>
            <a:lstStyle/>
            <a:p>
              <a:pPr algn="ctr"/>
              <a:r>
                <a:rPr lang="en-IN" sz="2000" b="1">
                  <a:solidFill>
                    <a:schemeClr val="bg1"/>
                  </a:solidFill>
                  <a:latin typeface="Poppins"/>
                  <a:cs typeface="Poppins"/>
                </a:rPr>
                <a:t>MISTAKES IDENTIFIED</a:t>
              </a:r>
            </a:p>
          </p:txBody>
        </p:sp>
      </p:grpSp>
      <p:grpSp>
        <p:nvGrpSpPr>
          <p:cNvPr id="2083" name="Group 2082">
            <a:extLst>
              <a:ext uri="{FF2B5EF4-FFF2-40B4-BE49-F238E27FC236}">
                <a16:creationId xmlns:a16="http://schemas.microsoft.com/office/drawing/2014/main" id="{1641C13C-EB51-1DC0-FC5E-FC8C32057C24}"/>
              </a:ext>
            </a:extLst>
          </p:cNvPr>
          <p:cNvGrpSpPr/>
          <p:nvPr/>
        </p:nvGrpSpPr>
        <p:grpSpPr>
          <a:xfrm>
            <a:off x="8370270" y="6087487"/>
            <a:ext cx="3300919" cy="909273"/>
            <a:chOff x="446791" y="2264228"/>
            <a:chExt cx="4074404" cy="658569"/>
          </a:xfrm>
        </p:grpSpPr>
        <p:sp>
          <p:nvSpPr>
            <p:cNvPr id="2084" name="Rectangle 2083">
              <a:extLst>
                <a:ext uri="{FF2B5EF4-FFF2-40B4-BE49-F238E27FC236}">
                  <a16:creationId xmlns:a16="http://schemas.microsoft.com/office/drawing/2014/main" id="{23396FDF-2CE9-0E6A-FF80-407D405AADB7}"/>
                </a:ext>
              </a:extLst>
            </p:cNvPr>
            <p:cNvSpPr/>
            <p:nvPr/>
          </p:nvSpPr>
          <p:spPr>
            <a:xfrm>
              <a:off x="446791" y="2264228"/>
              <a:ext cx="4062041" cy="658569"/>
            </a:xfrm>
            <a:prstGeom prst="rect">
              <a:avLst/>
            </a:prstGeom>
            <a:solidFill>
              <a:schemeClr val="tx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5" name="TextBox 2084">
              <a:extLst>
                <a:ext uri="{FF2B5EF4-FFF2-40B4-BE49-F238E27FC236}">
                  <a16:creationId xmlns:a16="http://schemas.microsoft.com/office/drawing/2014/main" id="{536F27C7-97D9-CE5B-9F4B-9978FD68E3B3}"/>
                </a:ext>
              </a:extLst>
            </p:cNvPr>
            <p:cNvSpPr txBox="1"/>
            <p:nvPr/>
          </p:nvSpPr>
          <p:spPr>
            <a:xfrm>
              <a:off x="485536" y="2337255"/>
              <a:ext cx="4035659" cy="512708"/>
            </a:xfrm>
            <a:prstGeom prst="rect">
              <a:avLst/>
            </a:prstGeom>
            <a:noFill/>
            <a:ln>
              <a:noFill/>
            </a:ln>
          </p:spPr>
          <p:txBody>
            <a:bodyPr wrap="square" lIns="91440" tIns="45720" rIns="91440" bIns="45720" rtlCol="0" anchor="ctr">
              <a:spAutoFit/>
            </a:bodyPr>
            <a:lstStyle/>
            <a:p>
              <a:pPr algn="ctr"/>
              <a:r>
                <a:rPr lang="en-IN" sz="2000" b="1">
                  <a:solidFill>
                    <a:schemeClr val="bg1"/>
                  </a:solidFill>
                  <a:latin typeface="Poppins"/>
                  <a:cs typeface="Poppins"/>
                </a:rPr>
                <a:t>SCOPE OF IMPROVEMENT</a:t>
              </a:r>
            </a:p>
          </p:txBody>
        </p:sp>
      </p:grpSp>
      <p:pic>
        <p:nvPicPr>
          <p:cNvPr id="3" name="Picture 2" descr="Profil Infosys Springboard">
            <a:extLst>
              <a:ext uri="{FF2B5EF4-FFF2-40B4-BE49-F238E27FC236}">
                <a16:creationId xmlns:a16="http://schemas.microsoft.com/office/drawing/2014/main" id="{7BA6F859-79AB-7B3C-B95C-41D8C15CC3F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549" b="25421"/>
          <a:stretch/>
        </p:blipFill>
        <p:spPr bwMode="auto">
          <a:xfrm>
            <a:off x="1716505" y="105585"/>
            <a:ext cx="1159859" cy="618386"/>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Off-page Connector 3">
            <a:extLst>
              <a:ext uri="{FF2B5EF4-FFF2-40B4-BE49-F238E27FC236}">
                <a16:creationId xmlns:a16="http://schemas.microsoft.com/office/drawing/2014/main" id="{7F53B46A-631B-2687-4455-DBA82CA51CBD}"/>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8</a:t>
            </a:r>
          </a:p>
        </p:txBody>
      </p:sp>
    </p:spTree>
    <p:extLst>
      <p:ext uri="{BB962C8B-B14F-4D97-AF65-F5344CB8AC3E}">
        <p14:creationId xmlns:p14="http://schemas.microsoft.com/office/powerpoint/2010/main" val="3363377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9AE-ADBC-CCEF-F0B2-36FDAE188B6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45256C22-33E8-74C3-0CCD-20F27BF003B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8048" r="27153"/>
          <a:stretch/>
        </p:blipFill>
        <p:spPr bwMode="auto">
          <a:xfrm>
            <a:off x="0" y="-2498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FD6602C-77ED-ABF3-3557-247FD13D87E0}"/>
              </a:ext>
            </a:extLst>
          </p:cNvPr>
          <p:cNvSpPr/>
          <p:nvPr/>
        </p:nvSpPr>
        <p:spPr>
          <a:xfrm>
            <a:off x="1716505" y="18837"/>
            <a:ext cx="10475495" cy="819150"/>
          </a:xfrm>
          <a:prstGeom prst="rect">
            <a:avLst/>
          </a:prstGeom>
          <a:solidFill>
            <a:srgbClr val="1266AB"/>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6" name="Rectangle: Rounded Corners 15">
            <a:extLst>
              <a:ext uri="{FF2B5EF4-FFF2-40B4-BE49-F238E27FC236}">
                <a16:creationId xmlns:a16="http://schemas.microsoft.com/office/drawing/2014/main" id="{909B32BF-990A-7BBD-149B-CA0DD268269B}"/>
              </a:ext>
            </a:extLst>
          </p:cNvPr>
          <p:cNvSpPr/>
          <p:nvPr/>
        </p:nvSpPr>
        <p:spPr>
          <a:xfrm>
            <a:off x="-352926" y="-23695"/>
            <a:ext cx="3532061" cy="814955"/>
          </a:xfrm>
          <a:prstGeom prst="roundRect">
            <a:avLst>
              <a:gd name="adj" fmla="val 50000"/>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5">
            <a:extLst>
              <a:ext uri="{FF2B5EF4-FFF2-40B4-BE49-F238E27FC236}">
                <a16:creationId xmlns:a16="http://schemas.microsoft.com/office/drawing/2014/main" id="{BB574EA9-C63B-D4AF-8923-5E4C10F5E3D9}"/>
              </a:ext>
            </a:extLst>
          </p:cNvPr>
          <p:cNvSpPr/>
          <p:nvPr/>
        </p:nvSpPr>
        <p:spPr>
          <a:xfrm>
            <a:off x="-208732" y="-1"/>
            <a:ext cx="2228850" cy="819150"/>
          </a:xfrm>
          <a:custGeom>
            <a:avLst/>
            <a:gdLst/>
            <a:ahLst/>
            <a:cxnLst/>
            <a:rect l="l" t="t" r="r" b="b"/>
            <a:pathLst>
              <a:path w="4119063" h="1669937">
                <a:moveTo>
                  <a:pt x="0" y="0"/>
                </a:moveTo>
                <a:lnTo>
                  <a:pt x="4119063" y="0"/>
                </a:lnTo>
                <a:lnTo>
                  <a:pt x="4119063" y="1669937"/>
                </a:lnTo>
                <a:lnTo>
                  <a:pt x="0" y="1669937"/>
                </a:lnTo>
                <a:lnTo>
                  <a:pt x="0" y="0"/>
                </a:lnTo>
                <a:close/>
              </a:path>
            </a:pathLst>
          </a:custGeom>
          <a:blipFill>
            <a:blip r:embed="rId6"/>
            <a:stretch>
              <a:fillRect/>
            </a:stretch>
          </a:blipFill>
        </p:spPr>
        <p:txBody>
          <a:bodyPr/>
          <a:lstStyle/>
          <a:p>
            <a:endParaRPr lang="en-IN"/>
          </a:p>
        </p:txBody>
      </p:sp>
      <p:sp>
        <p:nvSpPr>
          <p:cNvPr id="3" name="Freeform 3">
            <a:extLst>
              <a:ext uri="{FF2B5EF4-FFF2-40B4-BE49-F238E27FC236}">
                <a16:creationId xmlns:a16="http://schemas.microsoft.com/office/drawing/2014/main" id="{50839818-0DFF-0EEA-9EE9-9B833B422912}"/>
              </a:ext>
            </a:extLst>
          </p:cNvPr>
          <p:cNvSpPr/>
          <p:nvPr/>
        </p:nvSpPr>
        <p:spPr>
          <a:xfrm>
            <a:off x="1016200" y="1779228"/>
            <a:ext cx="3822948" cy="4192270"/>
          </a:xfrm>
          <a:custGeom>
            <a:avLst/>
            <a:gdLst/>
            <a:ahLst/>
            <a:cxnLst/>
            <a:rect l="l" t="t" r="r" b="b"/>
            <a:pathLst>
              <a:path w="5622993" h="6226437">
                <a:moveTo>
                  <a:pt x="0" y="0"/>
                </a:moveTo>
                <a:lnTo>
                  <a:pt x="5622993" y="0"/>
                </a:lnTo>
                <a:lnTo>
                  <a:pt x="5622993" y="6226436"/>
                </a:lnTo>
                <a:lnTo>
                  <a:pt x="0" y="6226436"/>
                </a:lnTo>
                <a:lnTo>
                  <a:pt x="0" y="0"/>
                </a:lnTo>
                <a:close/>
              </a:path>
            </a:pathLst>
          </a:custGeom>
          <a:blipFill>
            <a:blip r:embed="rId7"/>
            <a:stretch>
              <a:fillRect/>
            </a:stretch>
          </a:blipFill>
        </p:spPr>
        <p:txBody>
          <a:bodyPr/>
          <a:lstStyle/>
          <a:p>
            <a:endParaRPr lang="en-IN"/>
          </a:p>
        </p:txBody>
      </p:sp>
      <p:pic>
        <p:nvPicPr>
          <p:cNvPr id="4" name="Picture 3" descr="Profil Infosys Springboard">
            <a:extLst>
              <a:ext uri="{FF2B5EF4-FFF2-40B4-BE49-F238E27FC236}">
                <a16:creationId xmlns:a16="http://schemas.microsoft.com/office/drawing/2014/main" id="{FC0FCCAC-1504-123B-A95D-B08B7D6D34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549" b="25421"/>
          <a:stretch/>
        </p:blipFill>
        <p:spPr bwMode="auto">
          <a:xfrm>
            <a:off x="1874073" y="74589"/>
            <a:ext cx="1159859" cy="618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3">
            <a:hlinkClick r:id="" action="ppaction://media"/>
            <a:extLst>
              <a:ext uri="{FF2B5EF4-FFF2-40B4-BE49-F238E27FC236}">
                <a16:creationId xmlns:a16="http://schemas.microsoft.com/office/drawing/2014/main" id="{6884A6C3-4536-ED73-A679-4215C19653A7}"/>
              </a:ext>
            </a:extLst>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5501317" y="1711823"/>
            <a:ext cx="5837370" cy="4231564"/>
          </a:xfrm>
          <a:prstGeom prst="rect">
            <a:avLst/>
          </a:prstGeom>
        </p:spPr>
      </p:pic>
      <p:sp>
        <p:nvSpPr>
          <p:cNvPr id="8" name="TextBox 7">
            <a:extLst>
              <a:ext uri="{FF2B5EF4-FFF2-40B4-BE49-F238E27FC236}">
                <a16:creationId xmlns:a16="http://schemas.microsoft.com/office/drawing/2014/main" id="{C8B500AD-79F9-E5F5-08E6-AA105AC81DFA}"/>
              </a:ext>
            </a:extLst>
          </p:cNvPr>
          <p:cNvSpPr txBox="1"/>
          <p:nvPr/>
        </p:nvSpPr>
        <p:spPr>
          <a:xfrm>
            <a:off x="6859541" y="1325772"/>
            <a:ext cx="3133221" cy="369332"/>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b="1">
                <a:solidFill>
                  <a:srgbClr val="FFFFFF"/>
                </a:solidFill>
                <a:latin typeface="Poppins"/>
                <a:cs typeface="Poppins"/>
              </a:rPr>
              <a:t>Click here to play video </a:t>
            </a:r>
            <a:endParaRPr lang="en-IN" b="1">
              <a:solidFill>
                <a:srgbClr val="FFFFFF"/>
              </a:solidFill>
              <a:latin typeface="Poppins"/>
              <a:cs typeface="Poppins"/>
            </a:endParaRPr>
          </a:p>
        </p:txBody>
      </p:sp>
      <p:sp>
        <p:nvSpPr>
          <p:cNvPr id="2" name="Flowchart: Off-page Connector 1">
            <a:extLst>
              <a:ext uri="{FF2B5EF4-FFF2-40B4-BE49-F238E27FC236}">
                <a16:creationId xmlns:a16="http://schemas.microsoft.com/office/drawing/2014/main" id="{A4882BD2-E711-377A-1828-E7FFFDFB8934}"/>
              </a:ext>
            </a:extLst>
          </p:cNvPr>
          <p:cNvSpPr/>
          <p:nvPr/>
        </p:nvSpPr>
        <p:spPr>
          <a:xfrm>
            <a:off x="11483163" y="767566"/>
            <a:ext cx="708837" cy="550871"/>
          </a:xfrm>
          <a:prstGeom prst="flowChartOffpageConnector">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9</a:t>
            </a:r>
          </a:p>
        </p:txBody>
      </p:sp>
      <p:sp>
        <p:nvSpPr>
          <p:cNvPr id="5" name="TextBox 4">
            <a:extLst>
              <a:ext uri="{FF2B5EF4-FFF2-40B4-BE49-F238E27FC236}">
                <a16:creationId xmlns:a16="http://schemas.microsoft.com/office/drawing/2014/main" id="{BFCD88FE-5B29-EDDA-9BCA-F8346E7B5D8E}"/>
              </a:ext>
            </a:extLst>
          </p:cNvPr>
          <p:cNvSpPr txBox="1"/>
          <p:nvPr/>
        </p:nvSpPr>
        <p:spPr>
          <a:xfrm>
            <a:off x="5583382" y="566650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latin typeface="Poppins"/>
              </a:rPr>
              <a:t>Credits: robelinda 2 (Youtube)</a:t>
            </a:r>
            <a:endParaRPr lang="en-US"/>
          </a:p>
        </p:txBody>
      </p:sp>
      <p:sp>
        <p:nvSpPr>
          <p:cNvPr id="10" name="TextBox 9">
            <a:extLst>
              <a:ext uri="{FF2B5EF4-FFF2-40B4-BE49-F238E27FC236}">
                <a16:creationId xmlns:a16="http://schemas.microsoft.com/office/drawing/2014/main" id="{2B9FE171-8BEA-F41F-7413-A785DC32F2CE}"/>
              </a:ext>
            </a:extLst>
          </p:cNvPr>
          <p:cNvSpPr txBox="1"/>
          <p:nvPr/>
        </p:nvSpPr>
        <p:spPr>
          <a:xfrm>
            <a:off x="5869172" y="74589"/>
            <a:ext cx="5890437" cy="707886"/>
          </a:xfrm>
          <a:prstGeom prst="rect">
            <a:avLst/>
          </a:prstGeom>
          <a:noFill/>
        </p:spPr>
        <p:txBody>
          <a:bodyPr wrap="square" rtlCol="0">
            <a:spAutoFit/>
          </a:bodyPr>
          <a:lstStyle/>
          <a:p>
            <a:r>
              <a:rPr lang="en-US" sz="4000" b="1" dirty="0">
                <a:solidFill>
                  <a:schemeClr val="bg1"/>
                </a:solidFill>
              </a:rPr>
              <a:t>                     Video analysis</a:t>
            </a:r>
            <a:endParaRPr lang="en-IN" sz="4000" b="1" dirty="0">
              <a:solidFill>
                <a:schemeClr val="bg1"/>
              </a:solidFill>
            </a:endParaRPr>
          </a:p>
        </p:txBody>
      </p:sp>
    </p:spTree>
    <p:extLst>
      <p:ext uri="{BB962C8B-B14F-4D97-AF65-F5344CB8AC3E}">
        <p14:creationId xmlns:p14="http://schemas.microsoft.com/office/powerpoint/2010/main" val="283923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100000">
                <p:cTn id="1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901</TotalTime>
  <Words>1045</Words>
  <Application>Microsoft Office PowerPoint</Application>
  <PresentationFormat>Widescreen</PresentationFormat>
  <Paragraphs>209</Paragraphs>
  <Slides>21</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Binggo Wood</vt:lpstr>
      <vt:lpstr>Canva Sans</vt:lpstr>
      <vt:lpstr>Canva Sans Bold</vt:lpstr>
      <vt:lpstr>Open Sans Bold</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Shenoy</dc:creator>
  <cp:lastModifiedBy>BHARGAV SAI</cp:lastModifiedBy>
  <cp:revision>9</cp:revision>
  <dcterms:created xsi:type="dcterms:W3CDTF">2025-01-01T13:48:41Z</dcterms:created>
  <dcterms:modified xsi:type="dcterms:W3CDTF">2025-03-31T16:01:22Z</dcterms:modified>
</cp:coreProperties>
</file>